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7"/>
  </p:notesMasterIdLst>
  <p:handoutMasterIdLst>
    <p:handoutMasterId r:id="rId18"/>
  </p:handoutMasterIdLst>
  <p:sldIdLst>
    <p:sldId id="270" r:id="rId2"/>
    <p:sldId id="271" r:id="rId3"/>
    <p:sldId id="272" r:id="rId4"/>
    <p:sldId id="274" r:id="rId5"/>
    <p:sldId id="275" r:id="rId6"/>
    <p:sldId id="277" r:id="rId7"/>
    <p:sldId id="278" r:id="rId8"/>
    <p:sldId id="280" r:id="rId9"/>
    <p:sldId id="281" r:id="rId10"/>
    <p:sldId id="282" r:id="rId11"/>
    <p:sldId id="283" r:id="rId12"/>
    <p:sldId id="284" r:id="rId13"/>
    <p:sldId id="287" r:id="rId14"/>
    <p:sldId id="286" r:id="rId15"/>
    <p:sldId id="288" r:id="rId1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824" autoAdjust="0"/>
  </p:normalViewPr>
  <p:slideViewPr>
    <p:cSldViewPr snapToGrid="0" showGuides="1">
      <p:cViewPr varScale="1">
        <p:scale>
          <a:sx n="114" d="100"/>
          <a:sy n="114" d="100"/>
        </p:scale>
        <p:origin x="414" y="-18"/>
      </p:cViewPr>
      <p:guideLst>
        <p:guide orient="horz" pos="2160"/>
        <p:guide pos="3840"/>
        <p:guide orient="horz" pos="3960"/>
      </p:guideLst>
    </p:cSldViewPr>
  </p:slideViewPr>
  <p:notesTextViewPr>
    <p:cViewPr>
      <p:scale>
        <a:sx n="3" d="2"/>
        <a:sy n="3" d="2"/>
      </p:scale>
      <p:origin x="0" y="0"/>
    </p:cViewPr>
  </p:notesTextViewPr>
  <p:notesViewPr>
    <p:cSldViewPr snapToGrid="0" showGuides="1">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3FFFACA-F87C-4655-9630-B9E35A16E7DC}" type="datetime2">
              <a:rPr lang="zh-CN" altLang="en-US" smtClean="0">
                <a:latin typeface="微软雅黑" panose="020B0503020204020204" pitchFamily="34" charset="-122"/>
                <a:ea typeface="微软雅黑" panose="020B0503020204020204" pitchFamily="34" charset="-122"/>
              </a:rPr>
              <a:t>2019年5月21日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6B2D29-8AC0-4FB1-933D-AD24ECC4354D}"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35408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85255122-FBAD-4C7E-B687-B684F96A2D6E}" type="datetime2">
              <a:rPr lang="zh-CN" altLang="en-US" smtClean="0"/>
              <a:pPr/>
              <a:t>2019年5月21日</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3FA2C895-EB1C-4157-9E46-0DF3298BA9C2}" type="slidenum">
              <a:rPr lang="en-US" altLang="zh-CN" smtClean="0"/>
              <a:pPr/>
              <a:t>‹#›</a:t>
            </a:fld>
            <a:endParaRPr lang="zh-CN" altLang="en-US" dirty="0"/>
          </a:p>
        </p:txBody>
      </p:sp>
    </p:spTree>
    <p:extLst>
      <p:ext uri="{BB962C8B-B14F-4D97-AF65-F5344CB8AC3E}">
        <p14:creationId xmlns:p14="http://schemas.microsoft.com/office/powerpoint/2010/main" val="216766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1</a:t>
            </a:fld>
            <a:endParaRPr lang="zh-CN" altLang="en-US" dirty="0"/>
          </a:p>
        </p:txBody>
      </p:sp>
    </p:spTree>
    <p:extLst>
      <p:ext uri="{BB962C8B-B14F-4D97-AF65-F5344CB8AC3E}">
        <p14:creationId xmlns:p14="http://schemas.microsoft.com/office/powerpoint/2010/main" val="306086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10</a:t>
            </a:fld>
            <a:endParaRPr lang="zh-CN" altLang="en-US" dirty="0"/>
          </a:p>
        </p:txBody>
      </p:sp>
    </p:spTree>
    <p:extLst>
      <p:ext uri="{BB962C8B-B14F-4D97-AF65-F5344CB8AC3E}">
        <p14:creationId xmlns:p14="http://schemas.microsoft.com/office/powerpoint/2010/main" val="1034845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11</a:t>
            </a:fld>
            <a:endParaRPr lang="zh-CN" altLang="en-US" dirty="0"/>
          </a:p>
        </p:txBody>
      </p:sp>
    </p:spTree>
    <p:extLst>
      <p:ext uri="{BB962C8B-B14F-4D97-AF65-F5344CB8AC3E}">
        <p14:creationId xmlns:p14="http://schemas.microsoft.com/office/powerpoint/2010/main" val="1031517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12</a:t>
            </a:fld>
            <a:endParaRPr lang="zh-CN" altLang="en-US" dirty="0"/>
          </a:p>
        </p:txBody>
      </p:sp>
    </p:spTree>
    <p:extLst>
      <p:ext uri="{BB962C8B-B14F-4D97-AF65-F5344CB8AC3E}">
        <p14:creationId xmlns:p14="http://schemas.microsoft.com/office/powerpoint/2010/main" val="4258143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13</a:t>
            </a:fld>
            <a:endParaRPr lang="zh-CN" altLang="en-US" dirty="0"/>
          </a:p>
        </p:txBody>
      </p:sp>
    </p:spTree>
    <p:extLst>
      <p:ext uri="{BB962C8B-B14F-4D97-AF65-F5344CB8AC3E}">
        <p14:creationId xmlns:p14="http://schemas.microsoft.com/office/powerpoint/2010/main" val="4259698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14</a:t>
            </a:fld>
            <a:endParaRPr lang="zh-CN" altLang="en-US" dirty="0"/>
          </a:p>
        </p:txBody>
      </p:sp>
    </p:spTree>
    <p:extLst>
      <p:ext uri="{BB962C8B-B14F-4D97-AF65-F5344CB8AC3E}">
        <p14:creationId xmlns:p14="http://schemas.microsoft.com/office/powerpoint/2010/main" val="3142094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rtl="0"/>
            <a:fld id="{3FA2C895-EB1C-4157-9E46-0DF3298BA9C2}" type="slidenum">
              <a:rPr lang="en-US" altLang="zh-CN" smtClean="0"/>
              <a:t>2</a:t>
            </a:fld>
            <a:endParaRPr lang="zh-CN" altLang="en-US" dirty="0"/>
          </a:p>
        </p:txBody>
      </p:sp>
    </p:spTree>
    <p:extLst>
      <p:ext uri="{BB962C8B-B14F-4D97-AF65-F5344CB8AC3E}">
        <p14:creationId xmlns:p14="http://schemas.microsoft.com/office/powerpoint/2010/main" val="3938237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3</a:t>
            </a:fld>
            <a:endParaRPr lang="zh-CN" altLang="en-US" dirty="0"/>
          </a:p>
        </p:txBody>
      </p:sp>
    </p:spTree>
    <p:extLst>
      <p:ext uri="{BB962C8B-B14F-4D97-AF65-F5344CB8AC3E}">
        <p14:creationId xmlns:p14="http://schemas.microsoft.com/office/powerpoint/2010/main" val="1537944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4</a:t>
            </a:fld>
            <a:endParaRPr lang="zh-CN" altLang="en-US" dirty="0"/>
          </a:p>
        </p:txBody>
      </p:sp>
    </p:spTree>
    <p:extLst>
      <p:ext uri="{BB962C8B-B14F-4D97-AF65-F5344CB8AC3E}">
        <p14:creationId xmlns:p14="http://schemas.microsoft.com/office/powerpoint/2010/main" val="1257281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5</a:t>
            </a:fld>
            <a:endParaRPr lang="zh-CN" altLang="en-US" dirty="0"/>
          </a:p>
        </p:txBody>
      </p:sp>
    </p:spTree>
    <p:extLst>
      <p:ext uri="{BB962C8B-B14F-4D97-AF65-F5344CB8AC3E}">
        <p14:creationId xmlns:p14="http://schemas.microsoft.com/office/powerpoint/2010/main" val="2847219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6</a:t>
            </a:fld>
            <a:endParaRPr lang="zh-CN" altLang="en-US" dirty="0"/>
          </a:p>
        </p:txBody>
      </p:sp>
    </p:spTree>
    <p:extLst>
      <p:ext uri="{BB962C8B-B14F-4D97-AF65-F5344CB8AC3E}">
        <p14:creationId xmlns:p14="http://schemas.microsoft.com/office/powerpoint/2010/main" val="1390492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7</a:t>
            </a:fld>
            <a:endParaRPr lang="zh-CN" altLang="en-US" dirty="0"/>
          </a:p>
        </p:txBody>
      </p:sp>
    </p:spTree>
    <p:extLst>
      <p:ext uri="{BB962C8B-B14F-4D97-AF65-F5344CB8AC3E}">
        <p14:creationId xmlns:p14="http://schemas.microsoft.com/office/powerpoint/2010/main" val="223287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8</a:t>
            </a:fld>
            <a:endParaRPr lang="zh-CN" altLang="en-US" dirty="0"/>
          </a:p>
        </p:txBody>
      </p:sp>
    </p:spTree>
    <p:extLst>
      <p:ext uri="{BB962C8B-B14F-4D97-AF65-F5344CB8AC3E}">
        <p14:creationId xmlns:p14="http://schemas.microsoft.com/office/powerpoint/2010/main" val="264193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3FA2C895-EB1C-4157-9E46-0DF3298BA9C2}" type="slidenum">
              <a:rPr lang="en-US" altLang="zh-CN" smtClean="0"/>
              <a:t>9</a:t>
            </a:fld>
            <a:endParaRPr lang="zh-CN" altLang="en-US" dirty="0"/>
          </a:p>
        </p:txBody>
      </p:sp>
    </p:spTree>
    <p:extLst>
      <p:ext uri="{BB962C8B-B14F-4D97-AF65-F5344CB8AC3E}">
        <p14:creationId xmlns:p14="http://schemas.microsoft.com/office/powerpoint/2010/main" val="3161649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gradFill rotWithShape="1">
          <a:gsLst>
            <a:gs pos="0">
              <a:schemeClr val="bg2"/>
            </a:gs>
            <a:gs pos="62000">
              <a:schemeClr val="bg2">
                <a:tint val="92000"/>
                <a:shade val="66000"/>
                <a:satMod val="110000"/>
                <a:lumMod val="80000"/>
              </a:schemeClr>
            </a:gs>
            <a:gs pos="100000">
              <a:schemeClr val="accent3"/>
            </a:gs>
          </a:gsLst>
          <a:lin ang="5400000" scaled="0"/>
        </a:gradFill>
        <a:effectLst/>
      </p:bgPr>
    </p:bg>
    <p:spTree>
      <p:nvGrpSpPr>
        <p:cNvPr id="1" name=""/>
        <p:cNvGrpSpPr/>
        <p:nvPr/>
      </p:nvGrpSpPr>
      <p:grpSpPr>
        <a:xfrm>
          <a:off x="0" y="0"/>
          <a:ext cx="0" cy="0"/>
          <a:chOff x="0" y="0"/>
          <a:chExt cx="0" cy="0"/>
        </a:xfrm>
      </p:grpSpPr>
      <p:grpSp>
        <p:nvGrpSpPr>
          <p:cNvPr id="43" name="组 42"/>
          <p:cNvGrpSpPr/>
          <p:nvPr/>
        </p:nvGrpSpPr>
        <p:grpSpPr bwMode="invGray">
          <a:xfrm>
            <a:off x="-509872" y="0"/>
            <a:ext cx="13243109" cy="6858000"/>
            <a:chOff x="-382404" y="0"/>
            <a:chExt cx="9932332" cy="6858000"/>
          </a:xfrm>
        </p:grpSpPr>
        <p:grpSp>
          <p:nvGrpSpPr>
            <p:cNvPr id="44" name="组 44"/>
            <p:cNvGrpSpPr/>
            <p:nvPr/>
          </p:nvGrpSpPr>
          <p:grpSpPr bwMode="invGray">
            <a:xfrm>
              <a:off x="0" y="0"/>
              <a:ext cx="9144000" cy="6858000"/>
              <a:chOff x="0" y="0"/>
              <a:chExt cx="9144000" cy="6858000"/>
            </a:xfrm>
          </p:grpSpPr>
          <p:grpSp>
            <p:nvGrpSpPr>
              <p:cNvPr id="70" name="组 4"/>
              <p:cNvGrpSpPr/>
              <p:nvPr/>
            </p:nvGrpSpPr>
            <p:grpSpPr bwMode="invGray">
              <a:xfrm>
                <a:off x="0" y="0"/>
                <a:ext cx="2514600" cy="6858000"/>
                <a:chOff x="0" y="0"/>
                <a:chExt cx="2514600" cy="6858000"/>
              </a:xfrm>
            </p:grpSpPr>
            <p:sp>
              <p:nvSpPr>
                <p:cNvPr id="115" name="矩形 114"/>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116" name="矩形 2"/>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117" name="矩形 3"/>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grpSp>
          <p:grpSp>
            <p:nvGrpSpPr>
              <p:cNvPr id="71" name="组 5"/>
              <p:cNvGrpSpPr/>
              <p:nvPr/>
            </p:nvGrpSpPr>
            <p:grpSpPr bwMode="invGray">
              <a:xfrm>
                <a:off x="422910" y="0"/>
                <a:ext cx="2514600" cy="6858000"/>
                <a:chOff x="0" y="0"/>
                <a:chExt cx="2514600" cy="6858000"/>
              </a:xfrm>
            </p:grpSpPr>
            <p:sp>
              <p:nvSpPr>
                <p:cNvPr id="85" name="矩形 84"/>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86" name="矩形 85"/>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114" name="矩形 113"/>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grpSp>
          <p:grpSp>
            <p:nvGrpSpPr>
              <p:cNvPr id="73" name="组 9"/>
              <p:cNvGrpSpPr/>
              <p:nvPr/>
            </p:nvGrpSpPr>
            <p:grpSpPr bwMode="invGray">
              <a:xfrm rot="10800000">
                <a:off x="6629400" y="0"/>
                <a:ext cx="2514600" cy="6858000"/>
                <a:chOff x="0" y="0"/>
                <a:chExt cx="2514600" cy="6858000"/>
              </a:xfrm>
            </p:grpSpPr>
            <p:sp>
              <p:nvSpPr>
                <p:cNvPr id="78" name="矩形 77"/>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79" name="矩形 78"/>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81" name="矩形 80"/>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grpSp>
          <p:sp>
            <p:nvSpPr>
              <p:cNvPr id="75" name="矩形 74"/>
              <p:cNvSpPr/>
              <p:nvPr/>
            </p:nvSpPr>
            <p:spPr bwMode="invGray">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76" name="矩形 75"/>
              <p:cNvSpPr/>
              <p:nvPr/>
            </p:nvSpPr>
            <p:spPr bwMode="invGray">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77" name="矩形 76"/>
              <p:cNvSpPr/>
              <p:nvPr/>
            </p:nvSpPr>
            <p:spPr bwMode="invGray">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grpSp>
        <p:sp>
          <p:nvSpPr>
            <p:cNvPr id="45" name="任意多边形 44"/>
            <p:cNvSpPr/>
            <p:nvPr/>
          </p:nvSpPr>
          <p:spPr bwMode="invGray">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48" name="任意多边形 47"/>
            <p:cNvSpPr/>
            <p:nvPr/>
          </p:nvSpPr>
          <p:spPr bwMode="invGray">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49" name="任意多边形 48"/>
            <p:cNvSpPr/>
            <p:nvPr/>
          </p:nvSpPr>
          <p:spPr bwMode="invGray">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1" name="任意多边形 50"/>
            <p:cNvSpPr/>
            <p:nvPr/>
          </p:nvSpPr>
          <p:spPr bwMode="invGray">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2" name="任意多边形 51"/>
            <p:cNvSpPr/>
            <p:nvPr/>
          </p:nvSpPr>
          <p:spPr bwMode="invGray">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3" name="六边形 52"/>
            <p:cNvSpPr/>
            <p:nvPr/>
          </p:nvSpPr>
          <p:spPr bwMode="invGray">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4" name="六边形 53"/>
            <p:cNvSpPr/>
            <p:nvPr/>
          </p:nvSpPr>
          <p:spPr bwMode="invGray">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5" name="六边形 54"/>
            <p:cNvSpPr/>
            <p:nvPr/>
          </p:nvSpPr>
          <p:spPr bwMode="invGray">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6" name="六边形 55"/>
            <p:cNvSpPr/>
            <p:nvPr/>
          </p:nvSpPr>
          <p:spPr bwMode="invGray">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7" name="六边形 56"/>
            <p:cNvSpPr/>
            <p:nvPr/>
          </p:nvSpPr>
          <p:spPr bwMode="invGray">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8" name="任意多边形 57"/>
            <p:cNvSpPr/>
            <p:nvPr/>
          </p:nvSpPr>
          <p:spPr bwMode="invGray">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9" name="六边形 58"/>
            <p:cNvSpPr/>
            <p:nvPr/>
          </p:nvSpPr>
          <p:spPr bwMode="invGray">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0" name="六边形 59"/>
            <p:cNvSpPr/>
            <p:nvPr/>
          </p:nvSpPr>
          <p:spPr bwMode="invGray">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1" name="六边形 60"/>
            <p:cNvSpPr/>
            <p:nvPr/>
          </p:nvSpPr>
          <p:spPr bwMode="invGray">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2" name="六边形 61"/>
            <p:cNvSpPr/>
            <p:nvPr/>
          </p:nvSpPr>
          <p:spPr bwMode="invGray">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3" name="六边形 62"/>
            <p:cNvSpPr/>
            <p:nvPr/>
          </p:nvSpPr>
          <p:spPr bwMode="invGray">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4" name="六边形 63"/>
            <p:cNvSpPr/>
            <p:nvPr/>
          </p:nvSpPr>
          <p:spPr bwMode="invGray">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5" name="六边形 64"/>
            <p:cNvSpPr/>
            <p:nvPr/>
          </p:nvSpPr>
          <p:spPr bwMode="invGray">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6" name="六边形 65"/>
            <p:cNvSpPr/>
            <p:nvPr/>
          </p:nvSpPr>
          <p:spPr bwMode="invGray">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7" name="六边形 66"/>
            <p:cNvSpPr/>
            <p:nvPr/>
          </p:nvSpPr>
          <p:spPr bwMode="invGray">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8" name="任意多边形 67"/>
            <p:cNvSpPr/>
            <p:nvPr/>
          </p:nvSpPr>
          <p:spPr bwMode="invGray">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9" name="任意多边形 68"/>
            <p:cNvSpPr/>
            <p:nvPr/>
          </p:nvSpPr>
          <p:spPr bwMode="invGray">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grpSp>
      <p:sp>
        <p:nvSpPr>
          <p:cNvPr id="46" name="矩形​ 45"/>
          <p:cNvSpPr/>
          <p:nvPr/>
        </p:nvSpPr>
        <p:spPr>
          <a:xfrm>
            <a:off x="6081656" y="-21511"/>
            <a:ext cx="4905488" cy="6271840"/>
          </a:xfrm>
          <a:prstGeom prst="rect">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0" name="矩形 49"/>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89" name="矩形​ 88"/>
          <p:cNvSpPr/>
          <p:nvPr/>
        </p:nvSpPr>
        <p:spPr>
          <a:xfrm>
            <a:off x="6201185" y="6088284"/>
            <a:ext cx="4673600" cy="817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47" name="矩形​ 46"/>
          <p:cNvSpPr/>
          <p:nvPr/>
        </p:nvSpPr>
        <p:spPr bwMode="ltGray">
          <a:xfrm>
            <a:off x="6198795" y="-21511"/>
            <a:ext cx="46736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6311154" y="2708476"/>
            <a:ext cx="4417807" cy="1702160"/>
          </a:xfrm>
        </p:spPr>
        <p:txBody>
          <a:bodyPr rtlCol="0">
            <a:normAutofit/>
          </a:bodyPr>
          <a:lstStyle>
            <a:lvl1pPr>
              <a:defRPr sz="3600">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8" name="图片占位符 7" descr="用于添加图像的空占位符。单击占位符，选择要添加的图像。"/>
          <p:cNvSpPr>
            <a:spLocks noGrp="1"/>
          </p:cNvSpPr>
          <p:nvPr>
            <p:ph type="pic" sz="quarter" idx="13" hasCustomPrompt="1"/>
          </p:nvPr>
        </p:nvSpPr>
        <p:spPr>
          <a:xfrm>
            <a:off x="1195939" y="2695635"/>
            <a:ext cx="4414838" cy="3551578"/>
          </a:xfrm>
        </p:spPr>
        <p:txBody>
          <a:bodyPr rtlCol="0"/>
          <a:lstStyle>
            <a:lvl1pPr marL="68580" indent="0">
              <a:buNone/>
              <a:defRPr>
                <a:latin typeface="微软雅黑" panose="020B0503020204020204" pitchFamily="34" charset="-122"/>
                <a:ea typeface="微软雅黑" panose="020B0503020204020204" pitchFamily="34" charset="-122"/>
              </a:defRPr>
            </a:lvl1pPr>
          </a:lstStyle>
          <a:p>
            <a:pPr rtl="0"/>
            <a:r>
              <a:rPr lang="zh-CN" altLang="en-US" dirty="0"/>
              <a:t>在此处插入产品照片</a:t>
            </a:r>
          </a:p>
        </p:txBody>
      </p:sp>
      <p:sp>
        <p:nvSpPr>
          <p:cNvPr id="3" name="副标题 2"/>
          <p:cNvSpPr>
            <a:spLocks noGrp="1"/>
          </p:cNvSpPr>
          <p:nvPr>
            <p:ph type="subTitle" idx="1"/>
          </p:nvPr>
        </p:nvSpPr>
        <p:spPr>
          <a:xfrm>
            <a:off x="6311154" y="4421081"/>
            <a:ext cx="4413071" cy="1260629"/>
          </a:xfrm>
        </p:spPr>
        <p:txBody>
          <a:bodyPr rtlCol="0">
            <a:normAutofit/>
          </a:bodyPr>
          <a:lstStyle>
            <a:lvl1pPr marL="0" indent="0" algn="l">
              <a:buNone/>
              <a:defRPr sz="1800">
                <a:solidFill>
                  <a:srgbClr val="424242"/>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zh-CN" altLang="en-US" dirty="0"/>
          </a:p>
        </p:txBody>
      </p:sp>
      <p:sp>
        <p:nvSpPr>
          <p:cNvPr id="6" name="幻灯片编号占位符 5"/>
          <p:cNvSpPr>
            <a:spLocks noGrp="1"/>
          </p:cNvSpPr>
          <p:nvPr>
            <p:ph type="sldNum" sz="quarter" idx="12"/>
          </p:nvPr>
        </p:nvSpPr>
        <p:spPr>
          <a:xfrm>
            <a:off x="6198795" y="5719967"/>
            <a:ext cx="858221" cy="365125"/>
          </a:xfrm>
        </p:spPr>
        <p:txBody>
          <a:bodyPr rtlCol="0"/>
          <a:lstStyle>
            <a:lvl1pPr>
              <a:defRPr>
                <a:solidFill>
                  <a:schemeClr val="accent1">
                    <a:lumMod val="50000"/>
                  </a:schemeClr>
                </a:solidFill>
                <a:latin typeface="微软雅黑" panose="020B0503020204020204" pitchFamily="34" charset="-122"/>
                <a:ea typeface="微软雅黑" panose="020B0503020204020204" pitchFamily="34" charset="-122"/>
              </a:defRPr>
            </a:lvl1pPr>
          </a:lstStyle>
          <a:p>
            <a:fld id="{401CF334-2D5C-4859-84A6-CA7E6E43FAEB}" type="slidenum">
              <a:rPr lang="en-US" altLang="zh-CN" smtClean="0"/>
              <a:pPr/>
              <a:t>‹#›</a:t>
            </a:fld>
            <a:endParaRPr lang="zh-CN" altLang="en-US" dirty="0"/>
          </a:p>
        </p:txBody>
      </p:sp>
      <p:sp>
        <p:nvSpPr>
          <p:cNvPr id="5" name="页脚占位符 4"/>
          <p:cNvSpPr>
            <a:spLocks noGrp="1"/>
          </p:cNvSpPr>
          <p:nvPr>
            <p:ph type="ftr" sz="quarter" idx="11"/>
          </p:nvPr>
        </p:nvSpPr>
        <p:spPr>
          <a:xfrm>
            <a:off x="7071360" y="5719967"/>
            <a:ext cx="3775456" cy="365125"/>
          </a:xfrm>
        </p:spPr>
        <p:txBody>
          <a:bodyPr rtlCol="0">
            <a:normAutofit/>
          </a:bodyPr>
          <a:lstStyle>
            <a:lvl1pPr>
              <a:defRPr>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a:t>添加页脚</a:t>
            </a:r>
            <a:endParaRPr lang="zh-CN" altLang="en-US" dirty="0"/>
          </a:p>
        </p:txBody>
      </p:sp>
      <p:sp>
        <p:nvSpPr>
          <p:cNvPr id="4" name="日期占位符 3"/>
          <p:cNvSpPr>
            <a:spLocks noGrp="1"/>
          </p:cNvSpPr>
          <p:nvPr>
            <p:ph type="dt" sz="half" idx="10"/>
          </p:nvPr>
        </p:nvSpPr>
        <p:spPr>
          <a:xfrm>
            <a:off x="6318325" y="1516829"/>
            <a:ext cx="2844800" cy="750981"/>
          </a:xfrm>
        </p:spPr>
        <p:txBody>
          <a:bodyPr rtlCol="0" anchor="b"/>
          <a:lstStyle>
            <a:lvl1pPr algn="l">
              <a:defRPr sz="2400">
                <a:latin typeface="微软雅黑" panose="020B0503020204020204" pitchFamily="34" charset="-122"/>
                <a:ea typeface="微软雅黑" panose="020B0503020204020204" pitchFamily="34" charset="-122"/>
              </a:defRPr>
            </a:lvl1pPr>
          </a:lstStyle>
          <a:p>
            <a:fld id="{6FC5D35F-8FF9-4293-AB1B-119B2B62B92A}" type="datetime2">
              <a:rPr lang="zh-CN" altLang="en-US" smtClean="0"/>
              <a:pPr/>
              <a:t>2019年5月21日</a:t>
            </a:fld>
            <a:endParaRPr lang="zh-CN" altLang="en-US" dirty="0"/>
          </a:p>
        </p:txBody>
      </p:sp>
    </p:spTree>
    <p:extLst>
      <p:ext uri="{BB962C8B-B14F-4D97-AF65-F5344CB8AC3E}">
        <p14:creationId xmlns:p14="http://schemas.microsoft.com/office/powerpoint/2010/main" val="403547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01CF334-2D5C-4859-84A6-CA7E6E43FAEB}" type="slidenum">
              <a:rPr lang="en-US" altLang="zh-CN" noProof="0" smtClean="0"/>
              <a:t>‹#›</a:t>
            </a:fld>
            <a:endParaRPr lang="zh-CN" altLang="en-US" noProof="0" dirty="0"/>
          </a:p>
        </p:txBody>
      </p:sp>
      <p:sp>
        <p:nvSpPr>
          <p:cNvPr id="4" name="日期占位符 3"/>
          <p:cNvSpPr>
            <a:spLocks noGrp="1"/>
          </p:cNvSpPr>
          <p:nvPr>
            <p:ph type="dt" sz="half" idx="10"/>
          </p:nvPr>
        </p:nvSpPr>
        <p:spPr/>
        <p:txBody>
          <a:bodyPr rtlCol="0"/>
          <a:lstStyle>
            <a:lvl1pPr>
              <a:defRPr/>
            </a:lvl1pPr>
          </a:lstStyle>
          <a:p>
            <a:fld id="{3DC631F7-909D-46F3-8FC5-EC1F965E89F5}" type="datetime2">
              <a:rPr lang="zh-CN" altLang="en-US" smtClean="0"/>
              <a:pPr/>
              <a:t>2019年5月21日</a:t>
            </a:fld>
            <a:endParaRPr lang="zh-CN" altLang="en-US" dirty="0"/>
          </a:p>
        </p:txBody>
      </p:sp>
    </p:spTree>
    <p:extLst>
      <p:ext uri="{BB962C8B-B14F-4D97-AF65-F5344CB8AC3E}">
        <p14:creationId xmlns:p14="http://schemas.microsoft.com/office/powerpoint/2010/main" val="385731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839201" y="1030147"/>
            <a:ext cx="1979271" cy="4780344"/>
          </a:xfrm>
        </p:spPr>
        <p:txBody>
          <a:bodyPr vert="eaVert" rtlCol="0" anchor="ctr"/>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1404395" y="1030147"/>
            <a:ext cx="7231605" cy="4780344"/>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01CF334-2D5C-4859-84A6-CA7E6E43FAEB}" type="slidenum">
              <a:rPr lang="en-US" altLang="zh-CN" noProof="0" smtClean="0"/>
              <a:t>‹#›</a:t>
            </a:fld>
            <a:endParaRPr lang="zh-CN" altLang="en-US" noProof="0" dirty="0"/>
          </a:p>
        </p:txBody>
      </p:sp>
      <p:sp>
        <p:nvSpPr>
          <p:cNvPr id="4" name="日期占位符 3"/>
          <p:cNvSpPr>
            <a:spLocks noGrp="1"/>
          </p:cNvSpPr>
          <p:nvPr>
            <p:ph type="dt" sz="half" idx="10"/>
          </p:nvPr>
        </p:nvSpPr>
        <p:spPr/>
        <p:txBody>
          <a:bodyPr rtlCol="0"/>
          <a:lstStyle>
            <a:lvl1pPr>
              <a:defRPr/>
            </a:lvl1pPr>
          </a:lstStyle>
          <a:p>
            <a:fld id="{B386D1F7-BA27-4FE6-85F1-52DA7AA7D2E8}" type="datetime2">
              <a:rPr lang="zh-CN" altLang="en-US" smtClean="0"/>
              <a:pPr/>
              <a:t>2019年5月21日</a:t>
            </a:fld>
            <a:endParaRPr lang="zh-CN" altLang="en-US" dirty="0"/>
          </a:p>
        </p:txBody>
      </p:sp>
    </p:spTree>
    <p:extLst>
      <p:ext uri="{BB962C8B-B14F-4D97-AF65-F5344CB8AC3E}">
        <p14:creationId xmlns:p14="http://schemas.microsoft.com/office/powerpoint/2010/main" val="378123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pPr rtl="0"/>
            <a:r>
              <a:rPr lang="zh-CN" altLang="en-US" noProof="0" dirty="0"/>
              <a:t>添加页脚</a:t>
            </a:r>
          </a:p>
        </p:txBody>
      </p:sp>
      <p:sp>
        <p:nvSpPr>
          <p:cNvPr id="6" name="灯片编号占位符 5"/>
          <p:cNvSpPr>
            <a:spLocks noGrp="1"/>
          </p:cNvSpPr>
          <p:nvPr>
            <p:ph type="sldNum" sz="quarter" idx="12"/>
          </p:nvPr>
        </p:nvSpPr>
        <p:spPr/>
        <p:txBody>
          <a:bodyPr rtlCol="0"/>
          <a:lstStyle/>
          <a:p>
            <a:pPr rtl="0"/>
            <a:fld id="{401CF334-2D5C-4859-84A6-CA7E6E43FAEB}" type="slidenum">
              <a:rPr lang="en-US" altLang="zh-CN" noProof="0" smtClean="0"/>
              <a:t>‹#›</a:t>
            </a:fld>
            <a:endParaRPr lang="zh-CN" altLang="en-US" noProof="0" dirty="0"/>
          </a:p>
        </p:txBody>
      </p:sp>
      <p:sp>
        <p:nvSpPr>
          <p:cNvPr id="4" name="日期占位符 3"/>
          <p:cNvSpPr>
            <a:spLocks noGrp="1"/>
          </p:cNvSpPr>
          <p:nvPr>
            <p:ph type="dt" sz="half" idx="10"/>
          </p:nvPr>
        </p:nvSpPr>
        <p:spPr/>
        <p:txBody>
          <a:bodyPr rtlCol="0"/>
          <a:lstStyle>
            <a:lvl1pPr>
              <a:defRPr/>
            </a:lvl1pPr>
          </a:lstStyle>
          <a:p>
            <a:fld id="{7A1ABE5B-4A20-4E11-B60C-75936491E40E}" type="datetime2">
              <a:rPr lang="zh-CN" altLang="en-US" smtClean="0"/>
              <a:pPr/>
              <a:t>2019年5月21日</a:t>
            </a:fld>
            <a:endParaRPr lang="zh-CN" altLang="en-US" dirty="0"/>
          </a:p>
        </p:txBody>
      </p:sp>
    </p:spTree>
    <p:extLst>
      <p:ext uri="{BB962C8B-B14F-4D97-AF65-F5344CB8AC3E}">
        <p14:creationId xmlns:p14="http://schemas.microsoft.com/office/powerpoint/2010/main" val="196381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78194" y="2900830"/>
            <a:ext cx="8849957" cy="1362075"/>
          </a:xfrm>
        </p:spPr>
        <p:txBody>
          <a:bodyPr rtlCol="0" anchor="b"/>
          <a:lstStyle>
            <a:lvl1pPr algn="l">
              <a:defRPr sz="40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678194" y="4267201"/>
            <a:ext cx="8849956" cy="1520413"/>
          </a:xfrm>
        </p:spPr>
        <p:txBody>
          <a:bodyPr rtlCol="0"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5" name="页脚占位符 4"/>
          <p:cNvSpPr>
            <a:spLocks noGrp="1"/>
          </p:cNvSpPr>
          <p:nvPr>
            <p:ph type="ftr" sz="quarter" idx="11"/>
          </p:nvPr>
        </p:nvSpPr>
        <p:spPr/>
        <p:txBody>
          <a:bodyPr rtlCol="0"/>
          <a:lstStyle/>
          <a:p>
            <a:pPr rtl="0"/>
            <a:r>
              <a:rPr lang="zh-CN" altLang="en-US" noProof="0" dirty="0"/>
              <a:t>添加页脚</a:t>
            </a:r>
          </a:p>
        </p:txBody>
      </p:sp>
      <p:sp>
        <p:nvSpPr>
          <p:cNvPr id="6" name="灯片编号占位符 5"/>
          <p:cNvSpPr>
            <a:spLocks noGrp="1"/>
          </p:cNvSpPr>
          <p:nvPr>
            <p:ph type="sldNum" sz="quarter" idx="12"/>
          </p:nvPr>
        </p:nvSpPr>
        <p:spPr/>
        <p:txBody>
          <a:bodyPr rtlCol="0"/>
          <a:lstStyle/>
          <a:p>
            <a:pPr rtl="0"/>
            <a:fld id="{401CF334-2D5C-4859-84A6-CA7E6E43FAEB}" type="slidenum">
              <a:rPr lang="en-US" altLang="zh-CN" noProof="0" smtClean="0"/>
              <a:t>‹#›</a:t>
            </a:fld>
            <a:endParaRPr lang="zh-CN" altLang="en-US" noProof="0" dirty="0"/>
          </a:p>
        </p:txBody>
      </p:sp>
      <p:sp>
        <p:nvSpPr>
          <p:cNvPr id="4" name="日期占位符 3"/>
          <p:cNvSpPr>
            <a:spLocks noGrp="1"/>
          </p:cNvSpPr>
          <p:nvPr>
            <p:ph type="dt" sz="half" idx="10"/>
          </p:nvPr>
        </p:nvSpPr>
        <p:spPr/>
        <p:txBody>
          <a:bodyPr rtlCol="0"/>
          <a:lstStyle>
            <a:lvl1pPr>
              <a:defRPr/>
            </a:lvl1pPr>
          </a:lstStyle>
          <a:p>
            <a:fld id="{47B58D33-BE3F-4E48-9795-63719006EB27}" type="datetime2">
              <a:rPr lang="zh-CN" altLang="en-US" smtClean="0"/>
              <a:pPr/>
              <a:t>2019年5月21日</a:t>
            </a:fld>
            <a:endParaRPr lang="zh-CN" altLang="en-US" dirty="0"/>
          </a:p>
        </p:txBody>
      </p:sp>
    </p:spTree>
    <p:extLst>
      <p:ext uri="{BB962C8B-B14F-4D97-AF65-F5344CB8AC3E}">
        <p14:creationId xmlns:p14="http://schemas.microsoft.com/office/powerpoint/2010/main" val="399303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9" name="内容占位符 8"/>
          <p:cNvSpPr>
            <a:spLocks noGrp="1"/>
          </p:cNvSpPr>
          <p:nvPr>
            <p:ph sz="quarter" idx="13"/>
          </p:nvPr>
        </p:nvSpPr>
        <p:spPr>
          <a:xfrm>
            <a:off x="1389888" y="2313432"/>
            <a:ext cx="4559808" cy="349300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内容占位符 10"/>
          <p:cNvSpPr>
            <a:spLocks noGrp="1"/>
          </p:cNvSpPr>
          <p:nvPr>
            <p:ph sz="quarter" idx="14"/>
          </p:nvPr>
        </p:nvSpPr>
        <p:spPr>
          <a:xfrm>
            <a:off x="6193536" y="2313431"/>
            <a:ext cx="4559808" cy="349300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6" name="页脚占位符 5"/>
          <p:cNvSpPr>
            <a:spLocks noGrp="1"/>
          </p:cNvSpPr>
          <p:nvPr>
            <p:ph type="ftr" sz="quarter" idx="11"/>
          </p:nvPr>
        </p:nvSpPr>
        <p:spPr/>
        <p:txBody>
          <a:bodyPr rtlCol="0"/>
          <a:lstStyle/>
          <a:p>
            <a:pPr rtl="0"/>
            <a:r>
              <a:rPr lang="zh-CN" altLang="en-US" noProof="0" dirty="0"/>
              <a:t>添加页脚</a:t>
            </a:r>
          </a:p>
        </p:txBody>
      </p:sp>
      <p:sp>
        <p:nvSpPr>
          <p:cNvPr id="7" name="灯片编号占位符 6"/>
          <p:cNvSpPr>
            <a:spLocks noGrp="1"/>
          </p:cNvSpPr>
          <p:nvPr>
            <p:ph type="sldNum" sz="quarter" idx="12"/>
          </p:nvPr>
        </p:nvSpPr>
        <p:spPr/>
        <p:txBody>
          <a:bodyPr rtlCol="0"/>
          <a:lstStyle/>
          <a:p>
            <a:pPr rtl="0"/>
            <a:fld id="{401CF334-2D5C-4859-84A6-CA7E6E43FAEB}" type="slidenum">
              <a:rPr lang="en-US" altLang="zh-CN" noProof="0" smtClean="0"/>
              <a:t>‹#›</a:t>
            </a:fld>
            <a:endParaRPr lang="zh-CN" altLang="en-US" noProof="0" dirty="0"/>
          </a:p>
        </p:txBody>
      </p:sp>
      <p:sp>
        <p:nvSpPr>
          <p:cNvPr id="5" name="日期占位符 4"/>
          <p:cNvSpPr>
            <a:spLocks noGrp="1"/>
          </p:cNvSpPr>
          <p:nvPr>
            <p:ph type="dt" sz="half" idx="10"/>
          </p:nvPr>
        </p:nvSpPr>
        <p:spPr/>
        <p:txBody>
          <a:bodyPr rtlCol="0"/>
          <a:lstStyle>
            <a:lvl1pPr>
              <a:defRPr/>
            </a:lvl1pPr>
          </a:lstStyle>
          <a:p>
            <a:fld id="{95989438-CB80-4B80-8F3F-22D6A5AD65C2}" type="datetime2">
              <a:rPr lang="zh-CN" altLang="en-US" smtClean="0"/>
              <a:pPr/>
              <a:t>2019年5月21日</a:t>
            </a:fld>
            <a:endParaRPr lang="zh-CN" altLang="en-US" dirty="0"/>
          </a:p>
        </p:txBody>
      </p:sp>
    </p:spTree>
    <p:extLst>
      <p:ext uri="{BB962C8B-B14F-4D97-AF65-F5344CB8AC3E}">
        <p14:creationId xmlns:p14="http://schemas.microsoft.com/office/powerpoint/2010/main" val="56945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882815" y="2316009"/>
            <a:ext cx="4076197" cy="639762"/>
          </a:xfrm>
        </p:spPr>
        <p:txBody>
          <a:bodyPr rtlCol="0" anchor="b"/>
          <a:lstStyle>
            <a:lvl1pPr marL="0" indent="0">
              <a:buNone/>
              <a:defRPr sz="2400" b="1">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388961" y="2974695"/>
            <a:ext cx="4559808" cy="2835797"/>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6682450" y="2316010"/>
            <a:ext cx="4074289" cy="639762"/>
          </a:xfrm>
        </p:spPr>
        <p:txBody>
          <a:bodyPr rtlCol="0" anchor="b"/>
          <a:lstStyle>
            <a:lvl1pPr marL="0" indent="0">
              <a:buNone/>
              <a:defRPr sz="2400" b="1">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193536" y="2974695"/>
            <a:ext cx="4559808" cy="2835797"/>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8" name="页脚占位符 7"/>
          <p:cNvSpPr>
            <a:spLocks noGrp="1"/>
          </p:cNvSpPr>
          <p:nvPr>
            <p:ph type="ftr" sz="quarter" idx="11"/>
          </p:nvPr>
        </p:nvSpPr>
        <p:spPr/>
        <p:txBody>
          <a:bodyPr rtlCol="0"/>
          <a:lstStyle/>
          <a:p>
            <a:pPr rtl="0"/>
            <a:r>
              <a:rPr lang="zh-CN" altLang="en-US" noProof="0" dirty="0"/>
              <a:t>添加页脚</a:t>
            </a:r>
          </a:p>
        </p:txBody>
      </p:sp>
      <p:sp>
        <p:nvSpPr>
          <p:cNvPr id="9" name="灯片编号占位符 8"/>
          <p:cNvSpPr>
            <a:spLocks noGrp="1"/>
          </p:cNvSpPr>
          <p:nvPr>
            <p:ph type="sldNum" sz="quarter" idx="12"/>
          </p:nvPr>
        </p:nvSpPr>
        <p:spPr/>
        <p:txBody>
          <a:bodyPr rtlCol="0"/>
          <a:lstStyle/>
          <a:p>
            <a:pPr rtl="0"/>
            <a:fld id="{401CF334-2D5C-4859-84A6-CA7E6E43FAEB}" type="slidenum">
              <a:rPr lang="en-US" altLang="zh-CN" noProof="0" smtClean="0"/>
              <a:t>‹#›</a:t>
            </a:fld>
            <a:endParaRPr lang="zh-CN" altLang="en-US" noProof="0" dirty="0"/>
          </a:p>
        </p:txBody>
      </p:sp>
      <p:sp>
        <p:nvSpPr>
          <p:cNvPr id="7" name="日期占位符 6"/>
          <p:cNvSpPr>
            <a:spLocks noGrp="1"/>
          </p:cNvSpPr>
          <p:nvPr>
            <p:ph type="dt" sz="half" idx="10"/>
          </p:nvPr>
        </p:nvSpPr>
        <p:spPr/>
        <p:txBody>
          <a:bodyPr rtlCol="0"/>
          <a:lstStyle>
            <a:lvl1pPr>
              <a:defRPr/>
            </a:lvl1pPr>
          </a:lstStyle>
          <a:p>
            <a:fld id="{F1EE1BA0-3A19-4A3F-83DF-30855159A533}" type="datetime2">
              <a:rPr lang="zh-CN" altLang="en-US" smtClean="0"/>
              <a:pPr/>
              <a:t>2019年5月21日</a:t>
            </a:fld>
            <a:endParaRPr lang="zh-CN" altLang="en-US" dirty="0"/>
          </a:p>
        </p:txBody>
      </p:sp>
    </p:spTree>
    <p:extLst>
      <p:ext uri="{BB962C8B-B14F-4D97-AF65-F5344CB8AC3E}">
        <p14:creationId xmlns:p14="http://schemas.microsoft.com/office/powerpoint/2010/main" val="42415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4" name="页脚占位符 3"/>
          <p:cNvSpPr>
            <a:spLocks noGrp="1"/>
          </p:cNvSpPr>
          <p:nvPr>
            <p:ph type="ftr" sz="quarter" idx="11"/>
          </p:nvPr>
        </p:nvSpPr>
        <p:spPr/>
        <p:txBody>
          <a:bodyPr rtlCol="0"/>
          <a:lstStyle/>
          <a:p>
            <a:pPr rtl="0"/>
            <a:r>
              <a:rPr lang="zh-CN" altLang="en-US" noProof="0" dirty="0"/>
              <a:t>添加页脚</a:t>
            </a:r>
          </a:p>
        </p:txBody>
      </p:sp>
      <p:sp>
        <p:nvSpPr>
          <p:cNvPr id="5" name="灯片编号占位符 4"/>
          <p:cNvSpPr>
            <a:spLocks noGrp="1"/>
          </p:cNvSpPr>
          <p:nvPr>
            <p:ph type="sldNum" sz="quarter" idx="12"/>
          </p:nvPr>
        </p:nvSpPr>
        <p:spPr/>
        <p:txBody>
          <a:bodyPr rtlCol="0"/>
          <a:lstStyle/>
          <a:p>
            <a:pPr rtl="0"/>
            <a:fld id="{401CF334-2D5C-4859-84A6-CA7E6E43FAEB}" type="slidenum">
              <a:rPr lang="en-US" altLang="zh-CN" noProof="0" smtClean="0"/>
              <a:t>‹#›</a:t>
            </a:fld>
            <a:endParaRPr lang="zh-CN" altLang="en-US" noProof="0" dirty="0"/>
          </a:p>
        </p:txBody>
      </p:sp>
      <p:sp>
        <p:nvSpPr>
          <p:cNvPr id="3" name="日期占位符 2"/>
          <p:cNvSpPr>
            <a:spLocks noGrp="1"/>
          </p:cNvSpPr>
          <p:nvPr>
            <p:ph type="dt" sz="half" idx="10"/>
          </p:nvPr>
        </p:nvSpPr>
        <p:spPr/>
        <p:txBody>
          <a:bodyPr rtlCol="0"/>
          <a:lstStyle>
            <a:lvl1pPr>
              <a:defRPr/>
            </a:lvl1pPr>
          </a:lstStyle>
          <a:p>
            <a:fld id="{E8A6E5D0-62C8-47D3-B13A-7013AB03A8EE}" type="datetime2">
              <a:rPr lang="zh-CN" altLang="en-US" smtClean="0"/>
              <a:pPr/>
              <a:t>2019年5月21日</a:t>
            </a:fld>
            <a:endParaRPr lang="zh-CN" altLang="en-US" dirty="0"/>
          </a:p>
        </p:txBody>
      </p:sp>
    </p:spTree>
    <p:extLst>
      <p:ext uri="{BB962C8B-B14F-4D97-AF65-F5344CB8AC3E}">
        <p14:creationId xmlns:p14="http://schemas.microsoft.com/office/powerpoint/2010/main" val="188221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rtlCol="0"/>
          <a:lstStyle/>
          <a:p>
            <a:pPr rtl="0"/>
            <a:r>
              <a:rPr lang="zh-CN" altLang="en-US" noProof="0" dirty="0"/>
              <a:t>添加页脚</a:t>
            </a:r>
          </a:p>
        </p:txBody>
      </p:sp>
      <p:sp>
        <p:nvSpPr>
          <p:cNvPr id="4" name="灯片编号占位符 3"/>
          <p:cNvSpPr>
            <a:spLocks noGrp="1"/>
          </p:cNvSpPr>
          <p:nvPr>
            <p:ph type="sldNum" sz="quarter" idx="12"/>
          </p:nvPr>
        </p:nvSpPr>
        <p:spPr/>
        <p:txBody>
          <a:bodyPr rtlCol="0"/>
          <a:lstStyle/>
          <a:p>
            <a:pPr rtl="0"/>
            <a:fld id="{401CF334-2D5C-4859-84A6-CA7E6E43FAEB}" type="slidenum">
              <a:rPr lang="en-US" altLang="zh-CN" noProof="0" smtClean="0"/>
              <a:t>‹#›</a:t>
            </a:fld>
            <a:endParaRPr lang="zh-CN" altLang="en-US" noProof="0" dirty="0"/>
          </a:p>
        </p:txBody>
      </p:sp>
      <p:sp>
        <p:nvSpPr>
          <p:cNvPr id="2" name="日期占位符 1"/>
          <p:cNvSpPr>
            <a:spLocks noGrp="1"/>
          </p:cNvSpPr>
          <p:nvPr>
            <p:ph type="dt" sz="half" idx="10"/>
          </p:nvPr>
        </p:nvSpPr>
        <p:spPr/>
        <p:txBody>
          <a:bodyPr rtlCol="0"/>
          <a:lstStyle>
            <a:lvl1pPr>
              <a:defRPr/>
            </a:lvl1pPr>
          </a:lstStyle>
          <a:p>
            <a:fld id="{75F4C6B2-6367-446B-ADDB-E3C8210912CA}" type="datetime2">
              <a:rPr lang="zh-CN" altLang="en-US" smtClean="0"/>
              <a:pPr/>
              <a:t>2019年5月21日</a:t>
            </a:fld>
            <a:endParaRPr lang="zh-CN" altLang="en-US" dirty="0"/>
          </a:p>
        </p:txBody>
      </p:sp>
    </p:spTree>
    <p:extLst>
      <p:ext uri="{BB962C8B-B14F-4D97-AF65-F5344CB8AC3E}">
        <p14:creationId xmlns:p14="http://schemas.microsoft.com/office/powerpoint/2010/main" val="169213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grpSp>
        <p:nvGrpSpPr>
          <p:cNvPr id="44" name="组 43"/>
          <p:cNvGrpSpPr/>
          <p:nvPr/>
        </p:nvGrpSpPr>
        <p:grpSpPr bwMode="invGray">
          <a:xfrm>
            <a:off x="-509872" y="0"/>
            <a:ext cx="13243109" cy="6858000"/>
            <a:chOff x="-382404" y="0"/>
            <a:chExt cx="9932332" cy="6858000"/>
          </a:xfrm>
        </p:grpSpPr>
        <p:grpSp>
          <p:nvGrpSpPr>
            <p:cNvPr id="45" name="组 44"/>
            <p:cNvGrpSpPr/>
            <p:nvPr/>
          </p:nvGrpSpPr>
          <p:grpSpPr bwMode="invGray">
            <a:xfrm>
              <a:off x="0" y="0"/>
              <a:ext cx="9144000" cy="6858000"/>
              <a:chOff x="0" y="0"/>
              <a:chExt cx="9144000" cy="6858000"/>
            </a:xfrm>
          </p:grpSpPr>
          <p:grpSp>
            <p:nvGrpSpPr>
              <p:cNvPr id="72" name="组 4"/>
              <p:cNvGrpSpPr/>
              <p:nvPr/>
            </p:nvGrpSpPr>
            <p:grpSpPr bwMode="invGray">
              <a:xfrm>
                <a:off x="0" y="0"/>
                <a:ext cx="2514600" cy="6858000"/>
                <a:chOff x="0" y="0"/>
                <a:chExt cx="2514600" cy="6858000"/>
              </a:xfrm>
            </p:grpSpPr>
            <p:sp>
              <p:nvSpPr>
                <p:cNvPr id="84" name="矩形 83"/>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85" name="矩形 2"/>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86" name="矩形 3"/>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grpSp>
          <p:grpSp>
            <p:nvGrpSpPr>
              <p:cNvPr id="73" name="组 5"/>
              <p:cNvGrpSpPr/>
              <p:nvPr/>
            </p:nvGrpSpPr>
            <p:grpSpPr bwMode="invGray">
              <a:xfrm>
                <a:off x="422910" y="0"/>
                <a:ext cx="2514600" cy="6858000"/>
                <a:chOff x="0" y="0"/>
                <a:chExt cx="2514600" cy="6858000"/>
              </a:xfrm>
            </p:grpSpPr>
            <p:sp>
              <p:nvSpPr>
                <p:cNvPr id="81" name="矩形 80"/>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82" name="矩形 81"/>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83" name="矩形 82"/>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grpSp>
          <p:grpSp>
            <p:nvGrpSpPr>
              <p:cNvPr id="74" name="组 9"/>
              <p:cNvGrpSpPr/>
              <p:nvPr/>
            </p:nvGrpSpPr>
            <p:grpSpPr bwMode="invGray">
              <a:xfrm rot="10800000">
                <a:off x="6629400" y="0"/>
                <a:ext cx="2514600" cy="6858000"/>
                <a:chOff x="0" y="0"/>
                <a:chExt cx="2514600" cy="6858000"/>
              </a:xfrm>
            </p:grpSpPr>
            <p:sp>
              <p:nvSpPr>
                <p:cNvPr id="78" name="矩形 77"/>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79" name="矩形 78"/>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80" name="矩形 79"/>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grpSp>
          <p:sp>
            <p:nvSpPr>
              <p:cNvPr id="75" name="矩形 74"/>
              <p:cNvSpPr/>
              <p:nvPr/>
            </p:nvSpPr>
            <p:spPr bwMode="invGray">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76" name="矩形 75"/>
              <p:cNvSpPr/>
              <p:nvPr/>
            </p:nvSpPr>
            <p:spPr bwMode="invGray">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77" name="矩形 76"/>
              <p:cNvSpPr/>
              <p:nvPr/>
            </p:nvSpPr>
            <p:spPr bwMode="invGray">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grpSp>
        <p:sp>
          <p:nvSpPr>
            <p:cNvPr id="47" name="任意多边形 46"/>
            <p:cNvSpPr/>
            <p:nvPr/>
          </p:nvSpPr>
          <p:spPr bwMode="invGray">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48" name="任意多边形 47"/>
            <p:cNvSpPr/>
            <p:nvPr/>
          </p:nvSpPr>
          <p:spPr bwMode="invGray">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49" name="任意多边形 48"/>
            <p:cNvSpPr/>
            <p:nvPr/>
          </p:nvSpPr>
          <p:spPr bwMode="invGray">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0" name="任意多边形 49"/>
            <p:cNvSpPr/>
            <p:nvPr/>
          </p:nvSpPr>
          <p:spPr bwMode="invGray">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1" name="任意多边形 50"/>
            <p:cNvSpPr/>
            <p:nvPr/>
          </p:nvSpPr>
          <p:spPr bwMode="invGray">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2" name="六边形 51"/>
            <p:cNvSpPr/>
            <p:nvPr/>
          </p:nvSpPr>
          <p:spPr bwMode="invGray">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3" name="六边形 52"/>
            <p:cNvSpPr/>
            <p:nvPr/>
          </p:nvSpPr>
          <p:spPr bwMode="invGray">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4" name="六边形 53"/>
            <p:cNvSpPr/>
            <p:nvPr/>
          </p:nvSpPr>
          <p:spPr bwMode="invGray">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5" name="六边形 54"/>
            <p:cNvSpPr/>
            <p:nvPr/>
          </p:nvSpPr>
          <p:spPr bwMode="invGray">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6" name="六边形 55"/>
            <p:cNvSpPr/>
            <p:nvPr/>
          </p:nvSpPr>
          <p:spPr bwMode="invGray">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9" name="任意多边形 58"/>
            <p:cNvSpPr/>
            <p:nvPr/>
          </p:nvSpPr>
          <p:spPr bwMode="invGray">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0" name="六边形 59"/>
            <p:cNvSpPr/>
            <p:nvPr/>
          </p:nvSpPr>
          <p:spPr bwMode="invGray">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2" name="六边形 61"/>
            <p:cNvSpPr/>
            <p:nvPr/>
          </p:nvSpPr>
          <p:spPr bwMode="invGray">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3" name="六边形 62"/>
            <p:cNvSpPr/>
            <p:nvPr/>
          </p:nvSpPr>
          <p:spPr bwMode="invGray">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4" name="六边形 63"/>
            <p:cNvSpPr/>
            <p:nvPr/>
          </p:nvSpPr>
          <p:spPr bwMode="invGray">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5" name="六边形 64"/>
            <p:cNvSpPr/>
            <p:nvPr/>
          </p:nvSpPr>
          <p:spPr bwMode="invGray">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6" name="六边形 65"/>
            <p:cNvSpPr/>
            <p:nvPr/>
          </p:nvSpPr>
          <p:spPr bwMode="invGray">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7" name="六边形 66"/>
            <p:cNvSpPr/>
            <p:nvPr/>
          </p:nvSpPr>
          <p:spPr bwMode="invGray">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8" name="六边形 67"/>
            <p:cNvSpPr/>
            <p:nvPr/>
          </p:nvSpPr>
          <p:spPr bwMode="invGray">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9" name="六边形 68"/>
            <p:cNvSpPr/>
            <p:nvPr/>
          </p:nvSpPr>
          <p:spPr bwMode="invGray">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70" name="任意多边形 69"/>
            <p:cNvSpPr/>
            <p:nvPr/>
          </p:nvSpPr>
          <p:spPr bwMode="invGray">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71" name="任意多边形 70"/>
            <p:cNvSpPr/>
            <p:nvPr/>
          </p:nvSpPr>
          <p:spPr bwMode="invGray">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grpSp>
      <p:sp>
        <p:nvSpPr>
          <p:cNvPr id="46" name="矩形​ 45"/>
          <p:cNvSpPr/>
          <p:nvPr/>
        </p:nvSpPr>
        <p:spPr>
          <a:xfrm>
            <a:off x="6081656" y="-21511"/>
            <a:ext cx="4905488" cy="6271840"/>
          </a:xfrm>
          <a:prstGeom prst="rect">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7" name="矩形​ 56"/>
          <p:cNvSpPr/>
          <p:nvPr/>
        </p:nvSpPr>
        <p:spPr bwMode="ltGray">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58" name="矩形​ 57"/>
          <p:cNvSpPr/>
          <p:nvPr/>
        </p:nvSpPr>
        <p:spPr>
          <a:xfrm>
            <a:off x="1207429" y="601884"/>
            <a:ext cx="4749676"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61" name="矩形​ 60"/>
          <p:cNvSpPr/>
          <p:nvPr/>
        </p:nvSpPr>
        <p:spPr>
          <a:xfrm>
            <a:off x="6201185" y="6088284"/>
            <a:ext cx="4673600" cy="817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319777" y="2657435"/>
            <a:ext cx="4406096" cy="1463153"/>
          </a:xfrm>
        </p:spPr>
        <p:txBody>
          <a:bodyPr rtlCol="0" anchor="b">
            <a:normAutofit/>
          </a:bodyPr>
          <a:lstStyle>
            <a:lvl1pPr algn="l">
              <a:defRPr sz="2800" b="0">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3" name="内容占位符 2"/>
          <p:cNvSpPr>
            <a:spLocks noGrp="1"/>
          </p:cNvSpPr>
          <p:nvPr>
            <p:ph idx="1"/>
          </p:nvPr>
        </p:nvSpPr>
        <p:spPr>
          <a:xfrm>
            <a:off x="1527859" y="856527"/>
            <a:ext cx="4120587" cy="5150734"/>
          </a:xfrm>
        </p:spPr>
        <p:txBody>
          <a:bodyPr rtlCol="0"/>
          <a:lstStyle>
            <a:lvl1pPr>
              <a:defRPr sz="2400">
                <a:latin typeface="微软雅黑" panose="020B0503020204020204" pitchFamily="34" charset="-122"/>
                <a:ea typeface="微软雅黑" panose="020B0503020204020204" pitchFamily="34" charset="-122"/>
              </a:defRPr>
            </a:lvl1pPr>
            <a:lvl2pPr>
              <a:defRPr sz="22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文本占位符 3"/>
          <p:cNvSpPr>
            <a:spLocks noGrp="1"/>
          </p:cNvSpPr>
          <p:nvPr>
            <p:ph type="body" sz="half" idx="2"/>
          </p:nvPr>
        </p:nvSpPr>
        <p:spPr>
          <a:xfrm>
            <a:off x="6315456" y="4136994"/>
            <a:ext cx="4398379" cy="1517904"/>
          </a:xfrm>
        </p:spPr>
        <p:txBody>
          <a:bodyPr rtlCol="0">
            <a:normAutofit/>
          </a:bodyPr>
          <a:lstStyle>
            <a:lvl1pPr marL="0" indent="0">
              <a:buNone/>
              <a:defRPr sz="1600">
                <a:solidFill>
                  <a:srgbClr val="424242"/>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6" name="页脚占位符 5"/>
          <p:cNvSpPr>
            <a:spLocks noGrp="1"/>
          </p:cNvSpPr>
          <p:nvPr>
            <p:ph type="ftr" sz="quarter" idx="11"/>
          </p:nvPr>
        </p:nvSpPr>
        <p:spPr>
          <a:xfrm>
            <a:off x="6188597" y="5724836"/>
            <a:ext cx="4658219" cy="365125"/>
          </a:xfrm>
        </p:spPr>
        <p:txBody>
          <a:bodyPr rtlCol="0">
            <a:normAutofit/>
          </a:bodyPr>
          <a:lstStyle>
            <a:lvl1pPr>
              <a:defRPr>
                <a:latin typeface="微软雅黑" panose="020B0503020204020204" pitchFamily="34" charset="-122"/>
                <a:ea typeface="微软雅黑" panose="020B0503020204020204" pitchFamily="34" charset="-122"/>
              </a:defRPr>
            </a:lvl1pPr>
          </a:lstStyle>
          <a:p>
            <a:r>
              <a:rPr lang="zh-CN" altLang="en-US"/>
              <a:t>添加页脚</a:t>
            </a:r>
            <a:endParaRPr lang="zh-CN" altLang="en-US" dirty="0"/>
          </a:p>
        </p:txBody>
      </p:sp>
      <p:sp>
        <p:nvSpPr>
          <p:cNvPr id="7" name="幻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401CF334-2D5C-4859-84A6-CA7E6E43FAEB}" type="slidenum">
              <a:rPr lang="en-US" altLang="zh-CN" smtClean="0"/>
              <a:pPr/>
              <a:t>‹#›</a:t>
            </a:fld>
            <a:endParaRPr lang="zh-CN" altLang="en-US"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82067E0C-3E6C-4EDD-9B87-6F1FF939C7C5}" type="datetime2">
              <a:rPr lang="zh-CN" altLang="en-US" smtClean="0"/>
              <a:pPr/>
              <a:t>2019年5月21日</a:t>
            </a:fld>
            <a:endParaRPr lang="zh-CN" altLang="en-US" dirty="0"/>
          </a:p>
        </p:txBody>
      </p:sp>
    </p:spTree>
    <p:extLst>
      <p:ext uri="{BB962C8B-B14F-4D97-AF65-F5344CB8AC3E}">
        <p14:creationId xmlns:p14="http://schemas.microsoft.com/office/powerpoint/2010/main" val="121196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grpSp>
        <p:nvGrpSpPr>
          <p:cNvPr id="44" name="组 43"/>
          <p:cNvGrpSpPr/>
          <p:nvPr/>
        </p:nvGrpSpPr>
        <p:grpSpPr bwMode="invGray">
          <a:xfrm>
            <a:off x="-509872" y="0"/>
            <a:ext cx="13243109" cy="6858000"/>
            <a:chOff x="-382404" y="0"/>
            <a:chExt cx="9932332" cy="6858000"/>
          </a:xfrm>
        </p:grpSpPr>
        <p:grpSp>
          <p:nvGrpSpPr>
            <p:cNvPr id="45" name="组 44"/>
            <p:cNvGrpSpPr/>
            <p:nvPr/>
          </p:nvGrpSpPr>
          <p:grpSpPr bwMode="invGray">
            <a:xfrm>
              <a:off x="0" y="0"/>
              <a:ext cx="9144000" cy="6858000"/>
              <a:chOff x="0" y="0"/>
              <a:chExt cx="9144000" cy="6858000"/>
            </a:xfrm>
          </p:grpSpPr>
          <p:grpSp>
            <p:nvGrpSpPr>
              <p:cNvPr id="75" name="组 4"/>
              <p:cNvGrpSpPr/>
              <p:nvPr/>
            </p:nvGrpSpPr>
            <p:grpSpPr bwMode="invGray">
              <a:xfrm>
                <a:off x="0" y="0"/>
                <a:ext cx="2514600" cy="6858000"/>
                <a:chOff x="0" y="0"/>
                <a:chExt cx="2514600" cy="6858000"/>
              </a:xfrm>
            </p:grpSpPr>
            <p:sp>
              <p:nvSpPr>
                <p:cNvPr id="87" name="矩形 86"/>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8" name="矩形 2"/>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9" name="矩形 3"/>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grpSp>
            <p:nvGrpSpPr>
              <p:cNvPr id="76" name="组 5"/>
              <p:cNvGrpSpPr/>
              <p:nvPr/>
            </p:nvGrpSpPr>
            <p:grpSpPr bwMode="invGray">
              <a:xfrm>
                <a:off x="422910" y="0"/>
                <a:ext cx="2514600" cy="6858000"/>
                <a:chOff x="0" y="0"/>
                <a:chExt cx="2514600" cy="6858000"/>
              </a:xfrm>
            </p:grpSpPr>
            <p:sp>
              <p:nvSpPr>
                <p:cNvPr id="84" name="矩形 83"/>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5" name="矩形 84"/>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6" name="矩形 85"/>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grpSp>
            <p:nvGrpSpPr>
              <p:cNvPr id="77" name="组 9"/>
              <p:cNvGrpSpPr/>
              <p:nvPr/>
            </p:nvGrpSpPr>
            <p:grpSpPr bwMode="invGray">
              <a:xfrm rot="10800000">
                <a:off x="6629400" y="0"/>
                <a:ext cx="2514600" cy="6858000"/>
                <a:chOff x="0" y="0"/>
                <a:chExt cx="2514600" cy="6858000"/>
              </a:xfrm>
            </p:grpSpPr>
            <p:sp>
              <p:nvSpPr>
                <p:cNvPr id="81" name="矩形 80"/>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2" name="矩形 81"/>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3" name="矩形 82"/>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sp>
            <p:nvSpPr>
              <p:cNvPr id="78" name="矩形 77"/>
              <p:cNvSpPr/>
              <p:nvPr/>
            </p:nvSpPr>
            <p:spPr bwMode="invGray">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79" name="矩形 78"/>
              <p:cNvSpPr/>
              <p:nvPr/>
            </p:nvSpPr>
            <p:spPr bwMode="invGray">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0" name="矩形 79"/>
              <p:cNvSpPr/>
              <p:nvPr/>
            </p:nvSpPr>
            <p:spPr bwMode="invGray">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sp>
          <p:nvSpPr>
            <p:cNvPr id="46" name="任意多边形 45"/>
            <p:cNvSpPr/>
            <p:nvPr/>
          </p:nvSpPr>
          <p:spPr bwMode="invGray">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47" name="任意多边形 46"/>
            <p:cNvSpPr/>
            <p:nvPr/>
          </p:nvSpPr>
          <p:spPr bwMode="invGray">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48" name="任意多边形 47"/>
            <p:cNvSpPr/>
            <p:nvPr/>
          </p:nvSpPr>
          <p:spPr bwMode="invGray">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49" name="任意多边形 48"/>
            <p:cNvSpPr/>
            <p:nvPr/>
          </p:nvSpPr>
          <p:spPr bwMode="invGray">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0" name="任意多边形 49"/>
            <p:cNvSpPr/>
            <p:nvPr/>
          </p:nvSpPr>
          <p:spPr bwMode="invGray">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1" name="六边形 50"/>
            <p:cNvSpPr/>
            <p:nvPr/>
          </p:nvSpPr>
          <p:spPr bwMode="invGray">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2" name="六边形 51"/>
            <p:cNvSpPr/>
            <p:nvPr/>
          </p:nvSpPr>
          <p:spPr bwMode="invGray">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60" name="六边形 59"/>
            <p:cNvSpPr/>
            <p:nvPr/>
          </p:nvSpPr>
          <p:spPr bwMode="invGray">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61" name="六边形 60"/>
            <p:cNvSpPr/>
            <p:nvPr/>
          </p:nvSpPr>
          <p:spPr bwMode="invGray">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62" name="六边形 61"/>
            <p:cNvSpPr/>
            <p:nvPr/>
          </p:nvSpPr>
          <p:spPr bwMode="invGray">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63" name="任意多边形 62"/>
            <p:cNvSpPr/>
            <p:nvPr/>
          </p:nvSpPr>
          <p:spPr bwMode="invGray">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64" name="六边形 63"/>
            <p:cNvSpPr/>
            <p:nvPr/>
          </p:nvSpPr>
          <p:spPr bwMode="invGray">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65" name="六边形 64"/>
            <p:cNvSpPr/>
            <p:nvPr/>
          </p:nvSpPr>
          <p:spPr bwMode="invGray">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66" name="六边形 65"/>
            <p:cNvSpPr/>
            <p:nvPr/>
          </p:nvSpPr>
          <p:spPr bwMode="invGray">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67" name="六边形 66"/>
            <p:cNvSpPr/>
            <p:nvPr/>
          </p:nvSpPr>
          <p:spPr bwMode="invGray">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68" name="六边形 67"/>
            <p:cNvSpPr/>
            <p:nvPr/>
          </p:nvSpPr>
          <p:spPr bwMode="invGray">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69" name="六边形 68"/>
            <p:cNvSpPr/>
            <p:nvPr/>
          </p:nvSpPr>
          <p:spPr bwMode="invGray">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70" name="六边形 69"/>
            <p:cNvSpPr/>
            <p:nvPr/>
          </p:nvSpPr>
          <p:spPr bwMode="invGray">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71" name="六边形 70"/>
            <p:cNvSpPr/>
            <p:nvPr/>
          </p:nvSpPr>
          <p:spPr bwMode="invGray">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72" name="六边形 71"/>
            <p:cNvSpPr/>
            <p:nvPr/>
          </p:nvSpPr>
          <p:spPr bwMode="invGray">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73" name="任意多边形 72"/>
            <p:cNvSpPr/>
            <p:nvPr/>
          </p:nvSpPr>
          <p:spPr bwMode="invGray">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74" name="任意多边形 73"/>
            <p:cNvSpPr/>
            <p:nvPr/>
          </p:nvSpPr>
          <p:spPr bwMode="invGray">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sp>
        <p:nvSpPr>
          <p:cNvPr id="94" name="矩形​ 93"/>
          <p:cNvSpPr/>
          <p:nvPr/>
        </p:nvSpPr>
        <p:spPr>
          <a:xfrm>
            <a:off x="6081656" y="-21511"/>
            <a:ext cx="4905488" cy="6271840"/>
          </a:xfrm>
          <a:prstGeom prst="rect">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01" name="矩形 100"/>
          <p:cNvSpPr/>
          <p:nvPr/>
        </p:nvSpPr>
        <p:spPr bwMode="ltGray">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02" name="矩形 101"/>
          <p:cNvSpPr/>
          <p:nvPr/>
        </p:nvSpPr>
        <p:spPr>
          <a:xfrm>
            <a:off x="1207429" y="601884"/>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05" name="矩形 104"/>
          <p:cNvSpPr/>
          <p:nvPr/>
        </p:nvSpPr>
        <p:spPr>
          <a:xfrm>
            <a:off x="6201185" y="6088284"/>
            <a:ext cx="4673600" cy="817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312565" y="2660904"/>
            <a:ext cx="4401312" cy="1463040"/>
          </a:xfrm>
        </p:spPr>
        <p:txBody>
          <a:bodyPr rtlCol="0" anchor="b">
            <a:normAutofit/>
          </a:bodyPr>
          <a:lstStyle>
            <a:lvl1pPr algn="l">
              <a:defRPr sz="2800" b="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descr="为添加图像预留的空占位符。单击占位符，选择要添加的图像。"/>
          <p:cNvSpPr>
            <a:spLocks noGrp="1"/>
          </p:cNvSpPr>
          <p:nvPr>
            <p:ph type="pic" idx="1"/>
          </p:nvPr>
        </p:nvSpPr>
        <p:spPr>
          <a:xfrm>
            <a:off x="1340278" y="693795"/>
            <a:ext cx="4479497" cy="5468112"/>
          </a:xfrm>
        </p:spPr>
        <p:txBody>
          <a:bodyPr rtlCol="0"/>
          <a:lstStyle>
            <a:lvl1pPr marL="0" indent="0">
              <a:buNone/>
              <a:defRPr sz="3200">
                <a:solidFill>
                  <a:schemeClr val="accent1">
                    <a:lumMod val="50000"/>
                  </a:schemeClr>
                </a:solidFill>
                <a:latin typeface="微软雅黑" panose="020B0503020204020204" pitchFamily="34" charset="-122"/>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6312841" y="4133089"/>
            <a:ext cx="4400764" cy="1519561"/>
          </a:xfrm>
        </p:spPr>
        <p:txBody>
          <a:bodyPr rtlCol="0">
            <a:normAutofit/>
          </a:bodyPr>
          <a:lstStyle>
            <a:lvl1pPr marL="0" indent="0">
              <a:buNone/>
              <a:defRPr sz="1600">
                <a:solidFill>
                  <a:srgbClr val="424242"/>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6" name="页脚占位符 5"/>
          <p:cNvSpPr>
            <a:spLocks noGrp="1"/>
          </p:cNvSpPr>
          <p:nvPr>
            <p:ph type="ftr" sz="quarter" idx="11"/>
          </p:nvPr>
        </p:nvSpPr>
        <p:spPr>
          <a:xfrm>
            <a:off x="6188597" y="5724836"/>
            <a:ext cx="4658219" cy="365125"/>
          </a:xfrm>
        </p:spPr>
        <p:txBody>
          <a:bodyPr rtlCol="0">
            <a:normAutofit/>
          </a:bodyPr>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幻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401CF334-2D5C-4859-84A6-CA7E6E43FAEB}" type="slidenum">
              <a:rPr lang="en-US" altLang="zh-CN" noProof="0" smtClean="0"/>
              <a:pPr/>
              <a:t>‹#›</a:t>
            </a:fld>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A41CAD5A-DE03-4402-808B-8A2D49B7E7C8}" type="datetime2">
              <a:rPr lang="zh-CN" altLang="en-US" smtClean="0"/>
              <a:pPr/>
              <a:t>2019年5月21日</a:t>
            </a:fld>
            <a:endParaRPr lang="zh-CN" altLang="en-US" dirty="0"/>
          </a:p>
        </p:txBody>
      </p:sp>
    </p:spTree>
    <p:extLst>
      <p:ext uri="{BB962C8B-B14F-4D97-AF65-F5344CB8AC3E}">
        <p14:creationId xmlns:p14="http://schemas.microsoft.com/office/powerpoint/2010/main" val="32921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组 41"/>
          <p:cNvGrpSpPr/>
          <p:nvPr/>
        </p:nvGrpSpPr>
        <p:grpSpPr bwMode="invGray">
          <a:xfrm>
            <a:off x="-506608" y="0"/>
            <a:ext cx="13243109" cy="6858000"/>
            <a:chOff x="-382404" y="0"/>
            <a:chExt cx="9932332" cy="6858000"/>
          </a:xfrm>
        </p:grpSpPr>
        <p:grpSp>
          <p:nvGrpSpPr>
            <p:cNvPr id="43" name="组 44"/>
            <p:cNvGrpSpPr/>
            <p:nvPr/>
          </p:nvGrpSpPr>
          <p:grpSpPr bwMode="invGray">
            <a:xfrm>
              <a:off x="0" y="0"/>
              <a:ext cx="9144000" cy="6858000"/>
              <a:chOff x="0" y="0"/>
              <a:chExt cx="9144000" cy="6858000"/>
            </a:xfrm>
          </p:grpSpPr>
          <p:grpSp>
            <p:nvGrpSpPr>
              <p:cNvPr id="101" name="组 4"/>
              <p:cNvGrpSpPr/>
              <p:nvPr/>
            </p:nvGrpSpPr>
            <p:grpSpPr bwMode="invGray">
              <a:xfrm>
                <a:off x="0" y="0"/>
                <a:ext cx="2514600" cy="6858000"/>
                <a:chOff x="0" y="0"/>
                <a:chExt cx="2514600" cy="6858000"/>
              </a:xfrm>
            </p:grpSpPr>
            <p:sp>
              <p:nvSpPr>
                <p:cNvPr id="113" name="矩形​ 112"/>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14" name="矩形 2"/>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15" name="矩形 3"/>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grpSp>
            <p:nvGrpSpPr>
              <p:cNvPr id="102" name="组 5"/>
              <p:cNvGrpSpPr/>
              <p:nvPr/>
            </p:nvGrpSpPr>
            <p:grpSpPr bwMode="invGray">
              <a:xfrm>
                <a:off x="422910" y="0"/>
                <a:ext cx="2514600" cy="6858000"/>
                <a:chOff x="0" y="0"/>
                <a:chExt cx="2514600" cy="6858000"/>
              </a:xfrm>
            </p:grpSpPr>
            <p:sp>
              <p:nvSpPr>
                <p:cNvPr id="110" name="矩形 109"/>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11" name="矩形 110"/>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12" name="矩形 111"/>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grpSp>
            <p:nvGrpSpPr>
              <p:cNvPr id="103" name="组 9"/>
              <p:cNvGrpSpPr/>
              <p:nvPr/>
            </p:nvGrpSpPr>
            <p:grpSpPr bwMode="invGray">
              <a:xfrm rot="10800000">
                <a:off x="6629400" y="0"/>
                <a:ext cx="2514600" cy="6858000"/>
                <a:chOff x="0" y="0"/>
                <a:chExt cx="2514600" cy="6858000"/>
              </a:xfrm>
            </p:grpSpPr>
            <p:sp>
              <p:nvSpPr>
                <p:cNvPr id="107" name="矩形 106"/>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08" name="矩形 107"/>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09" name="矩形 108"/>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sp>
            <p:nvSpPr>
              <p:cNvPr id="104" name="矩形 103"/>
              <p:cNvSpPr/>
              <p:nvPr/>
            </p:nvSpPr>
            <p:spPr bwMode="invGray">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05" name="矩形 104"/>
              <p:cNvSpPr/>
              <p:nvPr/>
            </p:nvSpPr>
            <p:spPr bwMode="invGray">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06" name="矩形 105"/>
              <p:cNvSpPr/>
              <p:nvPr/>
            </p:nvSpPr>
            <p:spPr bwMode="invGray">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sp>
          <p:nvSpPr>
            <p:cNvPr id="44" name="任意多边形 43"/>
            <p:cNvSpPr/>
            <p:nvPr/>
          </p:nvSpPr>
          <p:spPr bwMode="invGray">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45" name="任意多边形 44"/>
            <p:cNvSpPr/>
            <p:nvPr/>
          </p:nvSpPr>
          <p:spPr bwMode="invGray">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46" name="任意多边形 45"/>
            <p:cNvSpPr/>
            <p:nvPr/>
          </p:nvSpPr>
          <p:spPr bwMode="invGray">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47" name="任意多边形 46"/>
            <p:cNvSpPr/>
            <p:nvPr/>
          </p:nvSpPr>
          <p:spPr bwMode="invGray">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49" name="任意多边形 48"/>
            <p:cNvSpPr/>
            <p:nvPr/>
          </p:nvSpPr>
          <p:spPr bwMode="invGray">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0" name="六边形 49"/>
            <p:cNvSpPr/>
            <p:nvPr/>
          </p:nvSpPr>
          <p:spPr bwMode="invGray">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1" name="六边形 50"/>
            <p:cNvSpPr/>
            <p:nvPr/>
          </p:nvSpPr>
          <p:spPr bwMode="invGray">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2" name="六边形 51"/>
            <p:cNvSpPr/>
            <p:nvPr/>
          </p:nvSpPr>
          <p:spPr bwMode="invGray">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3" name="六边形 52"/>
            <p:cNvSpPr/>
            <p:nvPr/>
          </p:nvSpPr>
          <p:spPr bwMode="invGray">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4" name="六边形 53"/>
            <p:cNvSpPr/>
            <p:nvPr/>
          </p:nvSpPr>
          <p:spPr bwMode="invGray">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5" name="任意多边形 54"/>
            <p:cNvSpPr/>
            <p:nvPr/>
          </p:nvSpPr>
          <p:spPr bwMode="invGray">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6" name="六边形 55"/>
            <p:cNvSpPr/>
            <p:nvPr/>
          </p:nvSpPr>
          <p:spPr bwMode="invGray">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7" name="六边形 56"/>
            <p:cNvSpPr/>
            <p:nvPr/>
          </p:nvSpPr>
          <p:spPr bwMode="invGray">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8" name="六边形 57"/>
            <p:cNvSpPr/>
            <p:nvPr/>
          </p:nvSpPr>
          <p:spPr bwMode="invGray">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59" name="六边形 58"/>
            <p:cNvSpPr/>
            <p:nvPr/>
          </p:nvSpPr>
          <p:spPr bwMode="invGray">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60" name="六边形 59"/>
            <p:cNvSpPr/>
            <p:nvPr/>
          </p:nvSpPr>
          <p:spPr bwMode="invGray">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95" name="六边形 94"/>
            <p:cNvSpPr/>
            <p:nvPr/>
          </p:nvSpPr>
          <p:spPr bwMode="invGray">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96" name="六边形 95"/>
            <p:cNvSpPr/>
            <p:nvPr/>
          </p:nvSpPr>
          <p:spPr bwMode="invGray">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97" name="六边形 96"/>
            <p:cNvSpPr/>
            <p:nvPr/>
          </p:nvSpPr>
          <p:spPr bwMode="invGray">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98" name="六边形 97"/>
            <p:cNvSpPr/>
            <p:nvPr/>
          </p:nvSpPr>
          <p:spPr bwMode="invGray">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99" name="任意多边形 98"/>
            <p:cNvSpPr/>
            <p:nvPr/>
          </p:nvSpPr>
          <p:spPr bwMode="invGray">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100" name="任意多边形 99"/>
            <p:cNvSpPr/>
            <p:nvPr/>
          </p:nvSpPr>
          <p:spPr bwMode="invGray">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sp>
        <p:nvSpPr>
          <p:cNvPr id="66" name="矩形​ 65"/>
          <p:cNvSpPr/>
          <p:nvPr/>
        </p:nvSpPr>
        <p:spPr>
          <a:xfrm>
            <a:off x="609600" y="333488"/>
            <a:ext cx="109728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70" name="矩形​ 69"/>
          <p:cNvSpPr/>
          <p:nvPr/>
        </p:nvSpPr>
        <p:spPr>
          <a:xfrm>
            <a:off x="6081656" y="-21511"/>
            <a:ext cx="4905488"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71" name="矩形​ 70"/>
          <p:cNvSpPr/>
          <p:nvPr/>
        </p:nvSpPr>
        <p:spPr bwMode="ltGray">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391320" y="1027664"/>
            <a:ext cx="9366325" cy="11430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391323" y="2323652"/>
            <a:ext cx="9390977" cy="3508977"/>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endParaRPr lang="zh-CN" altLang="en-US" noProof="0" dirty="0"/>
          </a:p>
        </p:txBody>
      </p:sp>
      <p:sp>
        <p:nvSpPr>
          <p:cNvPr id="5" name="页脚占位符 4"/>
          <p:cNvSpPr>
            <a:spLocks noGrp="1"/>
          </p:cNvSpPr>
          <p:nvPr>
            <p:ph type="ftr" sz="quarter" idx="3"/>
          </p:nvPr>
        </p:nvSpPr>
        <p:spPr>
          <a:xfrm>
            <a:off x="6188597" y="5852161"/>
            <a:ext cx="4669536" cy="365125"/>
          </a:xfrm>
          <a:prstGeom prst="rect">
            <a:avLst/>
          </a:prstGeom>
        </p:spPr>
        <p:txBody>
          <a:bodyPr vert="horz" lIns="91440" tIns="45720" rIns="91440" bIns="45720" rtlCol="0" anchor="ctr"/>
          <a:lstStyle>
            <a:lvl1pPr algn="r">
              <a:defRPr sz="1100">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6" name="幻灯片编号占位符 5"/>
          <p:cNvSpPr>
            <a:spLocks noGrp="1"/>
          </p:cNvSpPr>
          <p:nvPr>
            <p:ph type="sldNum" sz="quarter" idx="4"/>
          </p:nvPr>
        </p:nvSpPr>
        <p:spPr>
          <a:xfrm>
            <a:off x="6198795" y="224492"/>
            <a:ext cx="1776208" cy="365125"/>
          </a:xfrm>
          <a:prstGeom prst="rect">
            <a:avLst/>
          </a:prstGeom>
        </p:spPr>
        <p:txBody>
          <a:bodyPr vert="horz" lIns="91440" tIns="45720" rIns="91440" bIns="45720" rtlCol="0" anchor="ctr"/>
          <a:lstStyle>
            <a:lvl1pPr algn="l">
              <a:defRPr sz="1100">
                <a:solidFill>
                  <a:srgbClr val="FEFEFE"/>
                </a:solidFill>
                <a:latin typeface="微软雅黑" panose="020B0503020204020204" pitchFamily="34" charset="-122"/>
                <a:ea typeface="微软雅黑" panose="020B0503020204020204" pitchFamily="34" charset="-122"/>
              </a:defRPr>
            </a:lvl1pPr>
          </a:lstStyle>
          <a:p>
            <a:fld id="{401CF334-2D5C-4859-84A6-CA7E6E43FAEB}" type="slidenum">
              <a:rPr lang="en-US" altLang="zh-CN" noProof="0" smtClean="0"/>
              <a:pPr/>
              <a:t>‹#›</a:t>
            </a:fld>
            <a:endParaRPr lang="zh-CN" altLang="en-US" noProof="0" dirty="0"/>
          </a:p>
        </p:txBody>
      </p:sp>
      <p:sp>
        <p:nvSpPr>
          <p:cNvPr id="4" name="日期占位符 3"/>
          <p:cNvSpPr>
            <a:spLocks noGrp="1"/>
          </p:cNvSpPr>
          <p:nvPr>
            <p:ph type="dt" sz="half" idx="2"/>
          </p:nvPr>
        </p:nvSpPr>
        <p:spPr>
          <a:xfrm>
            <a:off x="7996517" y="224493"/>
            <a:ext cx="2844800" cy="365125"/>
          </a:xfrm>
          <a:prstGeom prst="rect">
            <a:avLst/>
          </a:prstGeom>
        </p:spPr>
        <p:txBody>
          <a:bodyPr vert="horz" lIns="91440" tIns="45720" rIns="91440" bIns="45720" rtlCol="0" anchor="ctr"/>
          <a:lstStyle>
            <a:lvl1pPr algn="r">
              <a:defRPr sz="1100">
                <a:solidFill>
                  <a:srgbClr val="FEFEFE"/>
                </a:solidFill>
                <a:latin typeface="微软雅黑" panose="020B0503020204020204" pitchFamily="34" charset="-122"/>
                <a:ea typeface="微软雅黑" panose="020B0503020204020204" pitchFamily="34" charset="-122"/>
              </a:defRPr>
            </a:lvl1pPr>
          </a:lstStyle>
          <a:p>
            <a:fld id="{1FFBBCF9-4062-4116-A503-F365019CEAD1}" type="datetime2">
              <a:rPr lang="zh-CN" altLang="en-US" smtClean="0"/>
              <a:pPr/>
              <a:t>2019年5月21日</a:t>
            </a:fld>
            <a:endParaRPr lang="zh-CN" altLang="en-US" dirty="0"/>
          </a:p>
        </p:txBody>
      </p:sp>
    </p:spTree>
    <p:extLst>
      <p:ext uri="{BB962C8B-B14F-4D97-AF65-F5344CB8AC3E}">
        <p14:creationId xmlns:p14="http://schemas.microsoft.com/office/powerpoint/2010/main" val="20085597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sz="4000" kern="1200">
          <a:solidFill>
            <a:schemeClr val="accent1">
              <a:lumMod val="50000"/>
            </a:schemeClr>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lumMod val="50000"/>
          </a:schemeClr>
        </a:buClr>
        <a:buSzPct val="76000"/>
        <a:buFont typeface="Wingdings 2" pitchFamily="18" charset="2"/>
        <a:buChar char=""/>
        <a:defRPr sz="2400" kern="1200">
          <a:solidFill>
            <a:schemeClr val="tx2"/>
          </a:solidFill>
          <a:latin typeface="微软雅黑" panose="020B0503020204020204" pitchFamily="34" charset="-122"/>
          <a:ea typeface="微软雅黑" panose="020B0503020204020204" pitchFamily="34" charset="-122"/>
          <a:cs typeface="+mn-cs"/>
        </a:defRPr>
      </a:lvl1pPr>
      <a:lvl2pPr marL="640080" indent="-274320" algn="l" defTabSz="914400" rtl="0" eaLnBrk="1" latinLnBrk="0" hangingPunct="1">
        <a:spcBef>
          <a:spcPct val="20000"/>
        </a:spcBef>
        <a:buClr>
          <a:schemeClr val="accent1">
            <a:lumMod val="50000"/>
          </a:schemeClr>
        </a:buClr>
        <a:buSzPct val="76000"/>
        <a:buFont typeface="Wingdings 2" pitchFamily="18" charset="2"/>
        <a:buChar char=""/>
        <a:defRPr sz="2200" kern="1200">
          <a:solidFill>
            <a:schemeClr val="tx2"/>
          </a:solidFill>
          <a:latin typeface="微软雅黑" panose="020B0503020204020204" pitchFamily="34" charset="-122"/>
          <a:ea typeface="微软雅黑" panose="020B0503020204020204" pitchFamily="34" charset="-122"/>
          <a:cs typeface="+mn-cs"/>
        </a:defRPr>
      </a:lvl2pPr>
      <a:lvl3pPr marL="914400" indent="-228600" algn="l" defTabSz="914400" rtl="0" eaLnBrk="1" latinLnBrk="0" hangingPunct="1">
        <a:spcBef>
          <a:spcPct val="20000"/>
        </a:spcBef>
        <a:buClr>
          <a:schemeClr val="accent1">
            <a:lumMod val="50000"/>
          </a:schemeClr>
        </a:buClr>
        <a:buSzPct val="76000"/>
        <a:buFont typeface="Wingdings 2" pitchFamily="18" charset="2"/>
        <a:buChar char=""/>
        <a:defRPr sz="2000" kern="1200">
          <a:solidFill>
            <a:schemeClr val="tx2"/>
          </a:solidFill>
          <a:latin typeface="微软雅黑" panose="020B0503020204020204" pitchFamily="34" charset="-122"/>
          <a:ea typeface="微软雅黑" panose="020B0503020204020204" pitchFamily="34" charset="-122"/>
          <a:cs typeface="+mn-cs"/>
        </a:defRPr>
      </a:lvl3pPr>
      <a:lvl4pPr marL="1124712" indent="-228600" algn="l" defTabSz="914400" rtl="0" eaLnBrk="1" latinLnBrk="0" hangingPunct="1">
        <a:spcBef>
          <a:spcPct val="20000"/>
        </a:spcBef>
        <a:buClr>
          <a:schemeClr val="accent1">
            <a:lumMod val="50000"/>
          </a:schemeClr>
        </a:buClr>
        <a:buSzPct val="76000"/>
        <a:buFont typeface="Wingdings 2" pitchFamily="18" charset="2"/>
        <a:buChar char=""/>
        <a:defRPr sz="1800" kern="1200">
          <a:solidFill>
            <a:schemeClr val="tx2"/>
          </a:solidFill>
          <a:latin typeface="微软雅黑" panose="020B0503020204020204" pitchFamily="34" charset="-122"/>
          <a:ea typeface="微软雅黑" panose="020B0503020204020204" pitchFamily="34" charset="-122"/>
          <a:cs typeface="+mn-cs"/>
        </a:defRPr>
      </a:lvl4pPr>
      <a:lvl5pPr marL="1325880" indent="-228600" algn="l" defTabSz="914400" rtl="0" eaLnBrk="1" latinLnBrk="0" hangingPunct="1">
        <a:spcBef>
          <a:spcPct val="20000"/>
        </a:spcBef>
        <a:buClr>
          <a:schemeClr val="accent1">
            <a:lumMod val="50000"/>
          </a:schemeClr>
        </a:buClr>
        <a:buSzPct val="76000"/>
        <a:buFont typeface="Wingdings 2" pitchFamily="18" charset="2"/>
        <a:buChar char=""/>
        <a:defRPr sz="1600" kern="1200" baseline="0">
          <a:solidFill>
            <a:schemeClr val="tx2"/>
          </a:solidFill>
          <a:latin typeface="微软雅黑" panose="020B0503020204020204" pitchFamily="34" charset="-122"/>
          <a:ea typeface="微软雅黑" panose="020B0503020204020204" pitchFamily="34" charset="-122"/>
          <a:cs typeface="+mn-cs"/>
        </a:defRPr>
      </a:lvl5pPr>
      <a:lvl6pPr marL="1575054" indent="-285750" algn="l" defTabSz="914400" rtl="0" eaLnBrk="1" latinLnBrk="0" hangingPunct="1">
        <a:spcBef>
          <a:spcPct val="20000"/>
        </a:spcBef>
        <a:buClr>
          <a:schemeClr val="accent1">
            <a:lumMod val="50000"/>
          </a:schemeClr>
        </a:buClr>
        <a:buSzPct val="76000"/>
        <a:buFont typeface="Wingdings 2" panose="05020102010507070707" pitchFamily="18" charset="2"/>
        <a:buChar char=""/>
        <a:defRPr sz="1400" kern="1200">
          <a:solidFill>
            <a:schemeClr val="tx2"/>
          </a:solidFill>
          <a:latin typeface="微软雅黑" panose="020B0503020204020204" pitchFamily="34" charset="-122"/>
          <a:ea typeface="微软雅黑" panose="020B0503020204020204" pitchFamily="34" charset="-122"/>
          <a:cs typeface="+mn-cs"/>
        </a:defRPr>
      </a:lvl6pPr>
      <a:lvl7pPr marL="1719072"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8pPr>
      <a:lvl9pPr marL="1892808" indent="0" algn="l" defTabSz="914400" rtl="0" eaLnBrk="1" latinLnBrk="0" hangingPunct="1">
        <a:spcBef>
          <a:spcPct val="20000"/>
        </a:spcBef>
        <a:buClr>
          <a:schemeClr val="accent1">
            <a:lumMod val="50000"/>
          </a:schemeClr>
        </a:buClr>
        <a:buSzPct val="76000"/>
        <a:buFont typeface="Wingdings 2" pitchFamily="18" charset="2"/>
        <a:buNone/>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864" userDrawn="1">
          <p15:clr>
            <a:srgbClr val="F26B43"/>
          </p15:clr>
        </p15:guide>
        <p15:guide id="3" pos="67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311154" y="3429000"/>
            <a:ext cx="4417807" cy="1736976"/>
          </a:xfrm>
        </p:spPr>
        <p:txBody>
          <a:bodyPr rtlCol="0">
            <a:normAutofit/>
          </a:bodyPr>
          <a:lstStyle/>
          <a:p>
            <a:pPr rtl="0"/>
            <a:r>
              <a:rPr lang="zh-CN" altLang="en-US" sz="3200" dirty="0">
                <a:latin typeface="Arial" panose="020B0604020202020204" pitchFamily="34" charset="0"/>
                <a:sym typeface="Arial" panose="020B0604020202020204" pitchFamily="34" charset="0"/>
              </a:rPr>
              <a:t>中山大学志愿辅助系统</a:t>
            </a:r>
            <a:endParaRPr lang="zh-CN" altLang="en-US" sz="3200" dirty="0">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5">
            <a:extLst>
              <a:ext uri="{FF2B5EF4-FFF2-40B4-BE49-F238E27FC236}">
                <a16:creationId xmlns:a16="http://schemas.microsoft.com/office/drawing/2014/main" id="{6151980B-24D2-473F-AFDB-BBEC48D647F5}"/>
              </a:ext>
            </a:extLst>
          </p:cNvPr>
          <p:cNvPicPr>
            <a:picLocks noChangeAspect="1"/>
          </p:cNvPicPr>
          <p:nvPr/>
        </p:nvPicPr>
        <p:blipFill>
          <a:blip r:embed="rId3"/>
          <a:stretch>
            <a:fillRect/>
          </a:stretch>
        </p:blipFill>
        <p:spPr>
          <a:xfrm>
            <a:off x="7533156" y="179420"/>
            <a:ext cx="1969065" cy="1993740"/>
          </a:xfrm>
          <a:prstGeom prst="rect">
            <a:avLst/>
          </a:prstGeom>
        </p:spPr>
      </p:pic>
    </p:spTree>
    <p:extLst>
      <p:ext uri="{BB962C8B-B14F-4D97-AF65-F5344CB8AC3E}">
        <p14:creationId xmlns:p14="http://schemas.microsoft.com/office/powerpoint/2010/main" val="22892985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idx="1"/>
          </p:nvPr>
        </p:nvSpPr>
        <p:spPr/>
        <p:txBody>
          <a:bodyPr rtlCol="0"/>
          <a:lstStyle/>
          <a:p>
            <a:pPr lvl="0" rtl="0"/>
            <a:r>
              <a:rPr lang="zh-CN" altLang="en-US" dirty="0">
                <a:latin typeface="Arial" panose="020B0604020202020204" pitchFamily="34" charset="0"/>
                <a:sym typeface="Arial" panose="020B0604020202020204" pitchFamily="34" charset="0"/>
              </a:rPr>
              <a:t>专业推荐</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lvl="1"/>
            <a:r>
              <a:rPr lang="zh-CN" altLang="en-US" dirty="0">
                <a:latin typeface="Arial" panose="020B0604020202020204" pitchFamily="34" charset="0"/>
                <a:sym typeface="Arial" panose="020B0604020202020204" pitchFamily="34" charset="0"/>
              </a:rPr>
              <a:t>介绍：这个功能是我们的核心功能，我们通过对用户的省份，省高考排位，用户的兴趣（文理科，校区，专业兴趣）的分析，为其推荐最适合的专业。在之后，用户可以点击专业信息查询，进一步了解为自己推荐的专业。</a:t>
            </a:r>
            <a:endParaRPr lang="en-US" altLang="zh-CN" dirty="0">
              <a:latin typeface="Arial" panose="020B0604020202020204" pitchFamily="34" charset="0"/>
              <a:sym typeface="Arial" panose="020B0604020202020204" pitchFamily="34" charset="0"/>
            </a:endParaRPr>
          </a:p>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效果：在前面了解了关于中大的各种资料后，用户也基本上找准了自己的意向，在此功能中，我们根据用户的高考情况，为其量身推荐最适合他的中大专业，帮助用户填出满意的志愿。</a:t>
            </a:r>
          </a:p>
        </p:txBody>
      </p:sp>
    </p:spTree>
    <p:extLst>
      <p:ext uri="{BB962C8B-B14F-4D97-AF65-F5344CB8AC3E}">
        <p14:creationId xmlns:p14="http://schemas.microsoft.com/office/powerpoint/2010/main" val="8471478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idx="1"/>
          </p:nvPr>
        </p:nvSpPr>
        <p:spPr/>
        <p:txBody>
          <a:bodyPr rtlCol="0"/>
          <a:lstStyle/>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效果演示</a:t>
            </a:r>
          </a:p>
        </p:txBody>
      </p:sp>
      <p:pic>
        <p:nvPicPr>
          <p:cNvPr id="5" name="图片 4">
            <a:extLst>
              <a:ext uri="{FF2B5EF4-FFF2-40B4-BE49-F238E27FC236}">
                <a16:creationId xmlns:a16="http://schemas.microsoft.com/office/drawing/2014/main" id="{C818D714-249F-4587-8776-577450D956E7}"/>
              </a:ext>
            </a:extLst>
          </p:cNvPr>
          <p:cNvPicPr>
            <a:picLocks noChangeAspect="1"/>
          </p:cNvPicPr>
          <p:nvPr/>
        </p:nvPicPr>
        <p:blipFill>
          <a:blip r:embed="rId3"/>
          <a:stretch>
            <a:fillRect/>
          </a:stretch>
        </p:blipFill>
        <p:spPr>
          <a:xfrm>
            <a:off x="2230159" y="2884806"/>
            <a:ext cx="3865841" cy="2945530"/>
          </a:xfrm>
          <a:prstGeom prst="rect">
            <a:avLst/>
          </a:prstGeom>
        </p:spPr>
      </p:pic>
      <p:pic>
        <p:nvPicPr>
          <p:cNvPr id="6" name="图片 5">
            <a:extLst>
              <a:ext uri="{FF2B5EF4-FFF2-40B4-BE49-F238E27FC236}">
                <a16:creationId xmlns:a16="http://schemas.microsoft.com/office/drawing/2014/main" id="{F6837113-29EB-4E69-8B8F-81039A211CDB}"/>
              </a:ext>
            </a:extLst>
          </p:cNvPr>
          <p:cNvPicPr>
            <a:picLocks noChangeAspect="1"/>
          </p:cNvPicPr>
          <p:nvPr/>
        </p:nvPicPr>
        <p:blipFill>
          <a:blip r:embed="rId4"/>
          <a:stretch>
            <a:fillRect/>
          </a:stretch>
        </p:blipFill>
        <p:spPr>
          <a:xfrm>
            <a:off x="6563013" y="2884806"/>
            <a:ext cx="4040672" cy="2945530"/>
          </a:xfrm>
          <a:prstGeom prst="rect">
            <a:avLst/>
          </a:prstGeom>
        </p:spPr>
      </p:pic>
    </p:spTree>
    <p:extLst>
      <p:ext uri="{BB962C8B-B14F-4D97-AF65-F5344CB8AC3E}">
        <p14:creationId xmlns:p14="http://schemas.microsoft.com/office/powerpoint/2010/main" val="4761692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idx="1"/>
          </p:nvPr>
        </p:nvSpPr>
        <p:spPr/>
        <p:txBody>
          <a:bodyPr rtlCol="0"/>
          <a:lstStyle/>
          <a:p>
            <a:pPr lvl="0" rtl="0"/>
            <a:r>
              <a:rPr lang="zh-CN" altLang="en-US" dirty="0">
                <a:latin typeface="Arial" panose="020B0604020202020204" pitchFamily="34" charset="0"/>
                <a:sym typeface="Arial" panose="020B0604020202020204" pitchFamily="34" charset="0"/>
              </a:rPr>
              <a:t>专业信息查询</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lvl="1"/>
            <a:r>
              <a:rPr lang="zh-CN" altLang="en-US" dirty="0">
                <a:latin typeface="Arial" panose="020B0604020202020204" pitchFamily="34" charset="0"/>
                <a:sym typeface="Arial" panose="020B0604020202020204" pitchFamily="34" charset="0"/>
              </a:rPr>
              <a:t>介绍：在该功能里，用户可以查询自己感兴趣的专业，从而了解更多信息（专业所在校区，专业在用户所在省份近三年录取分数等）</a:t>
            </a:r>
            <a:endParaRPr lang="en-US" altLang="zh-CN" dirty="0">
              <a:latin typeface="Arial" panose="020B0604020202020204" pitchFamily="34" charset="0"/>
              <a:sym typeface="Arial" panose="020B0604020202020204" pitchFamily="34" charset="0"/>
            </a:endParaRPr>
          </a:p>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a:t>
            </a:r>
            <a:r>
              <a:rPr lang="zh-CN" altLang="en-US" dirty="0">
                <a:latin typeface="Arial" panose="020B0604020202020204" pitchFamily="34" charset="0"/>
                <a:sym typeface="Arial" panose="020B0604020202020204" pitchFamily="34" charset="0"/>
              </a:rPr>
              <a:t>这个功能往往在上一个功能结束之后使用，用户可以通过该功能进一步了解我们为他推荐的专业。若真的感兴趣，则用户就可以安心地填出自己满意的专业了。</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0476382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idx="1"/>
          </p:nvPr>
        </p:nvSpPr>
        <p:spPr/>
        <p:txBody>
          <a:bodyPr rtlCol="0"/>
          <a:lstStyle/>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效果演示</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a:extLst>
              <a:ext uri="{FF2B5EF4-FFF2-40B4-BE49-F238E27FC236}">
                <a16:creationId xmlns:a16="http://schemas.microsoft.com/office/drawing/2014/main" id="{4074C7F9-4CED-4F8C-863E-76C591460691}"/>
              </a:ext>
            </a:extLst>
          </p:cNvPr>
          <p:cNvPicPr>
            <a:picLocks noChangeAspect="1"/>
          </p:cNvPicPr>
          <p:nvPr/>
        </p:nvPicPr>
        <p:blipFill>
          <a:blip r:embed="rId3"/>
          <a:stretch>
            <a:fillRect/>
          </a:stretch>
        </p:blipFill>
        <p:spPr>
          <a:xfrm>
            <a:off x="2187458" y="2871637"/>
            <a:ext cx="3908542" cy="2958699"/>
          </a:xfrm>
          <a:prstGeom prst="rect">
            <a:avLst/>
          </a:prstGeom>
        </p:spPr>
      </p:pic>
      <p:pic>
        <p:nvPicPr>
          <p:cNvPr id="5" name="图片 4">
            <a:extLst>
              <a:ext uri="{FF2B5EF4-FFF2-40B4-BE49-F238E27FC236}">
                <a16:creationId xmlns:a16="http://schemas.microsoft.com/office/drawing/2014/main" id="{F08848E5-3E3B-43F2-BD87-CC10D834DF9B}"/>
              </a:ext>
            </a:extLst>
          </p:cNvPr>
          <p:cNvPicPr>
            <a:picLocks noChangeAspect="1"/>
          </p:cNvPicPr>
          <p:nvPr/>
        </p:nvPicPr>
        <p:blipFill>
          <a:blip r:embed="rId4"/>
          <a:stretch>
            <a:fillRect/>
          </a:stretch>
        </p:blipFill>
        <p:spPr>
          <a:xfrm>
            <a:off x="6586234" y="2871637"/>
            <a:ext cx="4171411" cy="2958698"/>
          </a:xfrm>
          <a:prstGeom prst="rect">
            <a:avLst/>
          </a:prstGeom>
        </p:spPr>
      </p:pic>
    </p:spTree>
    <p:extLst>
      <p:ext uri="{BB962C8B-B14F-4D97-AF65-F5344CB8AC3E}">
        <p14:creationId xmlns:p14="http://schemas.microsoft.com/office/powerpoint/2010/main" val="34291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sz="quarter" idx="13"/>
          </p:nvPr>
        </p:nvSpPr>
        <p:spPr/>
        <p:txBody>
          <a:bodyPr rtlCol="0">
            <a:normAutofit/>
          </a:bodyPr>
          <a:lstStyle/>
          <a:p>
            <a:pPr lvl="0" rtl="0"/>
            <a:r>
              <a:rPr lang="zh-CN" altLang="en-US" dirty="0">
                <a:latin typeface="Arial" panose="020B0604020202020204" pitchFamily="34" charset="0"/>
                <a:sym typeface="Arial" panose="020B0604020202020204" pitchFamily="34" charset="0"/>
              </a:rPr>
              <a:t>招生信息</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lvl="1"/>
            <a:r>
              <a:rPr lang="zh-CN" altLang="en-US" dirty="0">
                <a:latin typeface="Arial" panose="020B0604020202020204" pitchFamily="34" charset="0"/>
                <a:sym typeface="Arial" panose="020B0604020202020204" pitchFamily="34" charset="0"/>
              </a:rPr>
              <a:t>介绍：在该功能里，我们为用户展示了</a:t>
            </a:r>
            <a:r>
              <a:rPr lang="en-US" altLang="zh-CN" dirty="0">
                <a:latin typeface="Arial" panose="020B0604020202020204" pitchFamily="34" charset="0"/>
                <a:sym typeface="Arial" panose="020B0604020202020204" pitchFamily="34" charset="0"/>
              </a:rPr>
              <a:t>2019</a:t>
            </a:r>
            <a:r>
              <a:rPr lang="zh-CN" altLang="en-US" dirty="0">
                <a:latin typeface="Arial" panose="020B0604020202020204" pitchFamily="34" charset="0"/>
                <a:sym typeface="Arial" panose="020B0604020202020204" pitchFamily="34" charset="0"/>
              </a:rPr>
              <a:t>年中山大学的招生政策。</a:t>
            </a:r>
            <a:endParaRPr lang="en-US" altLang="zh-CN" dirty="0">
              <a:latin typeface="Arial" panose="020B0604020202020204" pitchFamily="34" charset="0"/>
              <a:sym typeface="Arial" panose="020B0604020202020204" pitchFamily="34" charset="0"/>
            </a:endParaRPr>
          </a:p>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a:t>
            </a:r>
            <a:r>
              <a:rPr lang="zh-CN" altLang="en-US" dirty="0">
                <a:latin typeface="Arial" panose="020B0604020202020204" pitchFamily="34" charset="0"/>
                <a:sym typeface="Arial" panose="020B0604020202020204" pitchFamily="34" charset="0"/>
              </a:rPr>
              <a:t>查看招生政策，可以让用户明确中大招生方案，了解形势。</a:t>
            </a:r>
            <a:endParaRPr lang="en-US" altLang="zh-CN" dirty="0">
              <a:latin typeface="Arial" panose="020B0604020202020204" pitchFamily="34" charset="0"/>
              <a:sym typeface="Arial" panose="020B0604020202020204" pitchFamily="34" charset="0"/>
            </a:endParaRPr>
          </a:p>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效果演示（右图）</a:t>
            </a:r>
          </a:p>
        </p:txBody>
      </p:sp>
      <p:pic>
        <p:nvPicPr>
          <p:cNvPr id="6" name="内容占位符 5">
            <a:extLst>
              <a:ext uri="{FF2B5EF4-FFF2-40B4-BE49-F238E27FC236}">
                <a16:creationId xmlns:a16="http://schemas.microsoft.com/office/drawing/2014/main" id="{A715C6D1-E73F-4EA1-B7DD-7710EC2DE205}"/>
              </a:ext>
            </a:extLst>
          </p:cNvPr>
          <p:cNvPicPr>
            <a:picLocks noGrp="1" noChangeAspect="1"/>
          </p:cNvPicPr>
          <p:nvPr>
            <p:ph sz="quarter" idx="14"/>
          </p:nvPr>
        </p:nvPicPr>
        <p:blipFill>
          <a:blip r:embed="rId3"/>
          <a:stretch>
            <a:fillRect/>
          </a:stretch>
        </p:blipFill>
        <p:spPr>
          <a:xfrm>
            <a:off x="6192838" y="2552163"/>
            <a:ext cx="4560887" cy="3015736"/>
          </a:xfrm>
        </p:spPr>
      </p:pic>
    </p:spTree>
    <p:extLst>
      <p:ext uri="{BB962C8B-B14F-4D97-AF65-F5344CB8AC3E}">
        <p14:creationId xmlns:p14="http://schemas.microsoft.com/office/powerpoint/2010/main" val="15515288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E7F766D-4654-43D0-8CD7-8A7C5FCCE34D}"/>
              </a:ext>
            </a:extLst>
          </p:cNvPr>
          <p:cNvSpPr>
            <a:spLocks noGrp="1"/>
          </p:cNvSpPr>
          <p:nvPr>
            <p:ph type="title"/>
          </p:nvPr>
        </p:nvSpPr>
        <p:spPr>
          <a:xfrm>
            <a:off x="1671021" y="2747962"/>
            <a:ext cx="8849957" cy="1362075"/>
          </a:xfrm>
        </p:spPr>
        <p:txBody>
          <a:bodyPr/>
          <a:lstStyle/>
          <a:p>
            <a:r>
              <a:rPr lang="en-US" altLang="zh-CN" dirty="0"/>
              <a:t>			    </a:t>
            </a:r>
            <a:r>
              <a:rPr lang="zh-CN" altLang="en-US" dirty="0"/>
              <a:t>欢迎试用</a:t>
            </a:r>
          </a:p>
        </p:txBody>
      </p:sp>
    </p:spTree>
    <p:extLst>
      <p:ext uri="{BB962C8B-B14F-4D97-AF65-F5344CB8AC3E}">
        <p14:creationId xmlns:p14="http://schemas.microsoft.com/office/powerpoint/2010/main" val="384370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概述</a:t>
            </a:r>
          </a:p>
        </p:txBody>
      </p:sp>
      <p:sp>
        <p:nvSpPr>
          <p:cNvPr id="3" name="内容占位符 2"/>
          <p:cNvSpPr>
            <a:spLocks noGrp="1"/>
          </p:cNvSpPr>
          <p:nvPr>
            <p:ph idx="1"/>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简述：中山大学志愿辅助系统是一款帮助有意愿报考中山大学的学生更好地填报志愿的软件，它不仅可以充分地为用户展示中山大学的自然风光，而且能为他们提供丰富而准确的信息，最重要的是能为用户量身定做地推荐专业，让用户真正找准方向。</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rtl="0"/>
            <a:r>
              <a:rPr lang="zh-CN" altLang="en-US" dirty="0">
                <a:latin typeface="Arial" panose="020B0604020202020204" pitchFamily="34" charset="0"/>
                <a:sym typeface="Arial" panose="020B0604020202020204" pitchFamily="34" charset="0"/>
              </a:rPr>
              <a:t>推荐用户：</a:t>
            </a:r>
            <a:r>
              <a:rPr lang="en-US" altLang="zh-CN" dirty="0">
                <a:latin typeface="Arial" panose="020B0604020202020204" pitchFamily="34" charset="0"/>
                <a:sym typeface="Arial" panose="020B0604020202020204" pitchFamily="34" charset="0"/>
              </a:rPr>
              <a:t>2019</a:t>
            </a:r>
            <a:r>
              <a:rPr lang="zh-CN" altLang="en-US" dirty="0">
                <a:latin typeface="Arial" panose="020B0604020202020204" pitchFamily="34" charset="0"/>
                <a:sym typeface="Arial" panose="020B0604020202020204" pitchFamily="34" charset="0"/>
              </a:rPr>
              <a:t>级有意报考中山大学的应届考生</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01121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idx="1"/>
          </p:nvPr>
        </p:nvSpPr>
        <p:spPr/>
        <p:txBody>
          <a:bodyPr rtlCol="0"/>
          <a:lstStyle/>
          <a:p>
            <a:pPr lvl="0" rtl="0"/>
            <a:r>
              <a:rPr lang="zh-CN" altLang="en-US" dirty="0">
                <a:latin typeface="Arial" panose="020B0604020202020204" pitchFamily="34" charset="0"/>
                <a:ea typeface="微软雅黑" panose="020B0503020204020204" pitchFamily="34" charset="-122"/>
                <a:sym typeface="Arial" panose="020B0604020202020204" pitchFamily="34" charset="0"/>
              </a:rPr>
              <a:t>中大宣传片</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lvl="1"/>
            <a:r>
              <a:rPr lang="zh-CN" altLang="en-US" dirty="0">
                <a:latin typeface="Arial" panose="020B0604020202020204" pitchFamily="34" charset="0"/>
                <a:sym typeface="Arial" panose="020B0604020202020204" pitchFamily="34" charset="0"/>
              </a:rPr>
              <a:t>介绍：在该功能里，我们为用户推荐了几个十分优秀的中山大学的宣传片，用户可以从推荐的几个宣传片中选择自己感兴趣的观看，也可以点击纪录片，在中大官网中观看更多的纪录片。</a:t>
            </a:r>
            <a:endParaRPr lang="en-US" altLang="zh-CN" dirty="0">
              <a:latin typeface="Arial" panose="020B0604020202020204" pitchFamily="34" charset="0"/>
              <a:sym typeface="Arial" panose="020B0604020202020204" pitchFamily="34" charset="0"/>
            </a:endParaRPr>
          </a:p>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效果：用户通过观看我们精选的中山大学宣传片，可以激发自己对中山大学的兴趣，从而坚定成为中大人的决心。</a:t>
            </a:r>
          </a:p>
        </p:txBody>
      </p:sp>
    </p:spTree>
    <p:extLst>
      <p:ext uri="{BB962C8B-B14F-4D97-AF65-F5344CB8AC3E}">
        <p14:creationId xmlns:p14="http://schemas.microsoft.com/office/powerpoint/2010/main" val="17496619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50F9C03-CDE5-4464-AB75-483DD01704E1}"/>
              </a:ext>
            </a:extLst>
          </p:cNvPr>
          <p:cNvPicPr>
            <a:picLocks noChangeAspect="1"/>
          </p:cNvPicPr>
          <p:nvPr/>
        </p:nvPicPr>
        <p:blipFill>
          <a:blip r:embed="rId3"/>
          <a:stretch>
            <a:fillRect/>
          </a:stretch>
        </p:blipFill>
        <p:spPr>
          <a:xfrm>
            <a:off x="6074482" y="2777089"/>
            <a:ext cx="4329212" cy="2602102"/>
          </a:xfrm>
          <a:prstGeom prst="rect">
            <a:avLst/>
          </a:prstGeom>
        </p:spPr>
      </p:pic>
      <p:pic>
        <p:nvPicPr>
          <p:cNvPr id="5" name="图片 4">
            <a:extLst>
              <a:ext uri="{FF2B5EF4-FFF2-40B4-BE49-F238E27FC236}">
                <a16:creationId xmlns:a16="http://schemas.microsoft.com/office/drawing/2014/main" id="{1D38D311-A9CF-43CE-B20E-AC920CDF580B}"/>
              </a:ext>
            </a:extLst>
          </p:cNvPr>
          <p:cNvPicPr>
            <a:picLocks noChangeAspect="1"/>
          </p:cNvPicPr>
          <p:nvPr/>
        </p:nvPicPr>
        <p:blipFill>
          <a:blip r:embed="rId4"/>
          <a:stretch>
            <a:fillRect/>
          </a:stretch>
        </p:blipFill>
        <p:spPr>
          <a:xfrm>
            <a:off x="1788306" y="2777089"/>
            <a:ext cx="3656149" cy="2602102"/>
          </a:xfrm>
          <a:prstGeom prst="rect">
            <a:avLst/>
          </a:prstGeom>
        </p:spPr>
      </p:pic>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idx="1"/>
          </p:nvPr>
        </p:nvSpPr>
        <p:spPr/>
        <p:txBody>
          <a:bodyPr rtlCol="0"/>
          <a:lstStyle/>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效果演示</a:t>
            </a:r>
          </a:p>
          <a:p>
            <a:pPr marL="365760" lvl="1" indent="0">
              <a:buNone/>
            </a:pP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2651716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idx="1"/>
          </p:nvPr>
        </p:nvSpPr>
        <p:spPr/>
        <p:txBody>
          <a:bodyPr rtlCol="0"/>
          <a:lstStyle/>
          <a:p>
            <a:pPr lvl="0" rtl="0"/>
            <a:r>
              <a:rPr lang="zh-CN" altLang="en-US" dirty="0">
                <a:latin typeface="Arial" panose="020B0604020202020204" pitchFamily="34" charset="0"/>
                <a:ea typeface="微软雅黑" panose="020B0503020204020204" pitchFamily="34" charset="-122"/>
                <a:sym typeface="Arial" panose="020B0604020202020204" pitchFamily="34" charset="0"/>
              </a:rPr>
              <a:t>中大新闻资讯</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lvl="1"/>
            <a:r>
              <a:rPr lang="zh-CN" altLang="en-US" dirty="0">
                <a:latin typeface="Arial" panose="020B0604020202020204" pitchFamily="34" charset="0"/>
                <a:sym typeface="Arial" panose="020B0604020202020204" pitchFamily="34" charset="0"/>
              </a:rPr>
              <a:t>介绍：在该功能里，我们为用户精选了一些发生在中大的热点新闻，也可以进入中大新闻官网，查看更多热点新闻。</a:t>
            </a:r>
            <a:endParaRPr lang="en-US" altLang="zh-CN" dirty="0">
              <a:latin typeface="Arial" panose="020B0604020202020204" pitchFamily="34" charset="0"/>
              <a:sym typeface="Arial" panose="020B0604020202020204" pitchFamily="34" charset="0"/>
            </a:endParaRPr>
          </a:p>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效果：用户通过查阅中大新闻，了解最近发生在中大的热点事件，从而可以在成为一个中大人之前，就能了解中大的风气，加深自己对即将入学的高校的理解。</a:t>
            </a:r>
          </a:p>
        </p:txBody>
      </p:sp>
    </p:spTree>
    <p:extLst>
      <p:ext uri="{BB962C8B-B14F-4D97-AF65-F5344CB8AC3E}">
        <p14:creationId xmlns:p14="http://schemas.microsoft.com/office/powerpoint/2010/main" val="17823454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idx="1"/>
          </p:nvPr>
        </p:nvSpPr>
        <p:spPr/>
        <p:txBody>
          <a:bodyPr rtlCol="0"/>
          <a:lstStyle/>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效果演示</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lvl="1"/>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a:extLst>
              <a:ext uri="{FF2B5EF4-FFF2-40B4-BE49-F238E27FC236}">
                <a16:creationId xmlns:a16="http://schemas.microsoft.com/office/drawing/2014/main" id="{510110BD-D5A3-4F16-B807-F8319447CB9A}"/>
              </a:ext>
            </a:extLst>
          </p:cNvPr>
          <p:cNvPicPr>
            <a:picLocks noChangeAspect="1"/>
          </p:cNvPicPr>
          <p:nvPr/>
        </p:nvPicPr>
        <p:blipFill>
          <a:blip r:embed="rId3"/>
          <a:stretch>
            <a:fillRect/>
          </a:stretch>
        </p:blipFill>
        <p:spPr>
          <a:xfrm>
            <a:off x="2065142" y="2776755"/>
            <a:ext cx="3756817" cy="2852258"/>
          </a:xfrm>
          <a:prstGeom prst="rect">
            <a:avLst/>
          </a:prstGeom>
        </p:spPr>
      </p:pic>
      <p:pic>
        <p:nvPicPr>
          <p:cNvPr id="5" name="图片 4">
            <a:extLst>
              <a:ext uri="{FF2B5EF4-FFF2-40B4-BE49-F238E27FC236}">
                <a16:creationId xmlns:a16="http://schemas.microsoft.com/office/drawing/2014/main" id="{39B76D31-13AD-4DEF-BAFA-6BD9A3F15BF9}"/>
              </a:ext>
            </a:extLst>
          </p:cNvPr>
          <p:cNvPicPr>
            <a:picLocks noChangeAspect="1"/>
          </p:cNvPicPr>
          <p:nvPr/>
        </p:nvPicPr>
        <p:blipFill>
          <a:blip r:embed="rId4"/>
          <a:stretch>
            <a:fillRect/>
          </a:stretch>
        </p:blipFill>
        <p:spPr>
          <a:xfrm>
            <a:off x="6149680" y="2776755"/>
            <a:ext cx="4650997" cy="2852257"/>
          </a:xfrm>
          <a:prstGeom prst="rect">
            <a:avLst/>
          </a:prstGeom>
        </p:spPr>
      </p:pic>
    </p:spTree>
    <p:extLst>
      <p:ext uri="{BB962C8B-B14F-4D97-AF65-F5344CB8AC3E}">
        <p14:creationId xmlns:p14="http://schemas.microsoft.com/office/powerpoint/2010/main" val="1174120952"/>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idx="1"/>
          </p:nvPr>
        </p:nvSpPr>
        <p:spPr/>
        <p:txBody>
          <a:bodyPr rtlCol="0"/>
          <a:lstStyle/>
          <a:p>
            <a:pPr lvl="0" rtl="0"/>
            <a:r>
              <a:rPr lang="zh-CN" altLang="en-US" dirty="0">
                <a:latin typeface="Arial" panose="020B0604020202020204" pitchFamily="34" charset="0"/>
                <a:ea typeface="微软雅黑" panose="020B0503020204020204" pitchFamily="34" charset="-122"/>
                <a:sym typeface="Arial" panose="020B0604020202020204" pitchFamily="34" charset="0"/>
              </a:rPr>
              <a:t>中大校区</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lvl="1"/>
            <a:r>
              <a:rPr lang="zh-CN" altLang="en-US" dirty="0">
                <a:latin typeface="Arial" panose="020B0604020202020204" pitchFamily="34" charset="0"/>
                <a:sym typeface="Arial" panose="020B0604020202020204" pitchFamily="34" charset="0"/>
              </a:rPr>
              <a:t>介绍：在该功能里，我们为用户提供了校区风光，校区地图，校区信息以及校区专业设置几个板块，也支持用户进入校区介绍官网了解更多内容。</a:t>
            </a:r>
            <a:endParaRPr lang="en-US" altLang="zh-CN" dirty="0">
              <a:latin typeface="Arial" panose="020B0604020202020204" pitchFamily="34" charset="0"/>
              <a:sym typeface="Arial" panose="020B0604020202020204" pitchFamily="34" charset="0"/>
            </a:endParaRPr>
          </a:p>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效果：许多用户在使用本软件之前还没有下定决心读什么专业，但他们可以通过对各个校区的了解，对某个校区产生浓厚的兴趣，然后就会去选择这个校区里面他们喜欢的专业。</a:t>
            </a:r>
          </a:p>
        </p:txBody>
      </p:sp>
    </p:spTree>
    <p:extLst>
      <p:ext uri="{BB962C8B-B14F-4D97-AF65-F5344CB8AC3E}">
        <p14:creationId xmlns:p14="http://schemas.microsoft.com/office/powerpoint/2010/main" val="8768926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C36BD39-21EA-4BC3-9DF4-444DB3BEF9F8}"/>
              </a:ext>
            </a:extLst>
          </p:cNvPr>
          <p:cNvPicPr>
            <a:picLocks noChangeAspect="1"/>
          </p:cNvPicPr>
          <p:nvPr/>
        </p:nvPicPr>
        <p:blipFill>
          <a:blip r:embed="rId3"/>
          <a:stretch>
            <a:fillRect/>
          </a:stretch>
        </p:blipFill>
        <p:spPr>
          <a:xfrm>
            <a:off x="2097248" y="2848447"/>
            <a:ext cx="3842159" cy="2981889"/>
          </a:xfrm>
          <a:prstGeom prst="rect">
            <a:avLst/>
          </a:prstGeom>
        </p:spPr>
      </p:pic>
      <p:pic>
        <p:nvPicPr>
          <p:cNvPr id="7" name="图片 6">
            <a:extLst>
              <a:ext uri="{FF2B5EF4-FFF2-40B4-BE49-F238E27FC236}">
                <a16:creationId xmlns:a16="http://schemas.microsoft.com/office/drawing/2014/main" id="{FF0F7E33-5354-4EF3-B50A-47269BDE2344}"/>
              </a:ext>
            </a:extLst>
          </p:cNvPr>
          <p:cNvPicPr>
            <a:picLocks noChangeAspect="1"/>
          </p:cNvPicPr>
          <p:nvPr/>
        </p:nvPicPr>
        <p:blipFill>
          <a:blip r:embed="rId4"/>
          <a:stretch>
            <a:fillRect/>
          </a:stretch>
        </p:blipFill>
        <p:spPr>
          <a:xfrm>
            <a:off x="6358854" y="2848448"/>
            <a:ext cx="3842159" cy="2981888"/>
          </a:xfrm>
          <a:prstGeom prst="rect">
            <a:avLst/>
          </a:prstGeom>
        </p:spPr>
      </p:pic>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idx="1"/>
          </p:nvPr>
        </p:nvSpPr>
        <p:spPr/>
        <p:txBody>
          <a:bodyPr rtlCol="0"/>
          <a:lstStyle/>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效果演示</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62802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功能</a:t>
            </a:r>
          </a:p>
        </p:txBody>
      </p:sp>
      <p:sp>
        <p:nvSpPr>
          <p:cNvPr id="3" name="内容占位符 2"/>
          <p:cNvSpPr>
            <a:spLocks noGrp="1"/>
          </p:cNvSpPr>
          <p:nvPr>
            <p:ph idx="1"/>
          </p:nvPr>
        </p:nvSpPr>
        <p:spPr>
          <a:xfrm>
            <a:off x="1391323" y="2323652"/>
            <a:ext cx="9390977" cy="3508977"/>
          </a:xfrm>
        </p:spPr>
        <p:txBody>
          <a:bodyPr rtlCol="0"/>
          <a:lstStyle/>
          <a:p>
            <a:pPr lvl="1"/>
            <a:r>
              <a:rPr lang="zh-CN" altLang="en-US" dirty="0">
                <a:latin typeface="Arial" panose="020B0604020202020204" pitchFamily="34" charset="0"/>
                <a:ea typeface="微软雅黑" panose="020B0503020204020204" pitchFamily="34" charset="-122"/>
                <a:sym typeface="Arial" panose="020B0604020202020204" pitchFamily="34" charset="0"/>
              </a:rPr>
              <a:t>效果演示</a:t>
            </a:r>
          </a:p>
        </p:txBody>
      </p:sp>
      <p:pic>
        <p:nvPicPr>
          <p:cNvPr id="7" name="图片 6">
            <a:extLst>
              <a:ext uri="{FF2B5EF4-FFF2-40B4-BE49-F238E27FC236}">
                <a16:creationId xmlns:a16="http://schemas.microsoft.com/office/drawing/2014/main" id="{EDA4C222-A085-49BE-BBEB-E7AD9FC27348}"/>
              </a:ext>
            </a:extLst>
          </p:cNvPr>
          <p:cNvPicPr>
            <a:picLocks noChangeAspect="1"/>
          </p:cNvPicPr>
          <p:nvPr/>
        </p:nvPicPr>
        <p:blipFill>
          <a:blip r:embed="rId3"/>
          <a:stretch>
            <a:fillRect/>
          </a:stretch>
        </p:blipFill>
        <p:spPr>
          <a:xfrm>
            <a:off x="2139192" y="2852258"/>
            <a:ext cx="3850547" cy="2978078"/>
          </a:xfrm>
          <a:prstGeom prst="rect">
            <a:avLst/>
          </a:prstGeom>
        </p:spPr>
      </p:pic>
      <p:pic>
        <p:nvPicPr>
          <p:cNvPr id="9" name="图片 8">
            <a:extLst>
              <a:ext uri="{FF2B5EF4-FFF2-40B4-BE49-F238E27FC236}">
                <a16:creationId xmlns:a16="http://schemas.microsoft.com/office/drawing/2014/main" id="{5D4102D1-A75B-4F48-BB61-E5CDC3863635}"/>
              </a:ext>
            </a:extLst>
          </p:cNvPr>
          <p:cNvPicPr>
            <a:picLocks noChangeAspect="1"/>
          </p:cNvPicPr>
          <p:nvPr/>
        </p:nvPicPr>
        <p:blipFill>
          <a:blip r:embed="rId4"/>
          <a:stretch>
            <a:fillRect/>
          </a:stretch>
        </p:blipFill>
        <p:spPr>
          <a:xfrm>
            <a:off x="6459347" y="2852259"/>
            <a:ext cx="4052058" cy="2978077"/>
          </a:xfrm>
          <a:prstGeom prst="rect">
            <a:avLst/>
          </a:prstGeom>
        </p:spPr>
      </p:pic>
    </p:spTree>
    <p:extLst>
      <p:ext uri="{BB962C8B-B14F-4D97-AF65-F5344CB8AC3E}">
        <p14:creationId xmlns:p14="http://schemas.microsoft.com/office/powerpoint/2010/main" val="202857189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产品概述演示文稿">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spDef>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Office_16308627_TF03460543" id="{1A705A8B-A852-454A-9C8A-72D7EC76F9F3}" vid="{8D98AB50-D6FA-4321-9399-66C41B0F6A0D}"/>
    </a:ext>
  </a:extLst>
</a:theme>
</file>

<file path=ppt/theme/theme2.xml><?xml version="1.0" encoding="utf-8"?>
<a:theme xmlns:a="http://schemas.openxmlformats.org/drawingml/2006/main" name="Office 主题">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产品概述业务演示文稿</Template>
  <TotalTime>3</TotalTime>
  <Words>638</Words>
  <Application>Microsoft Office PowerPoint</Application>
  <PresentationFormat>宽屏</PresentationFormat>
  <Paragraphs>56</Paragraphs>
  <Slides>15</Slides>
  <Notes>14</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微软雅黑</vt:lpstr>
      <vt:lpstr>Arial</vt:lpstr>
      <vt:lpstr>Wingdings 2</vt:lpstr>
      <vt:lpstr>产品概述演示文稿</vt:lpstr>
      <vt:lpstr>中山大学志愿辅助系统</vt:lpstr>
      <vt:lpstr>概述</vt:lpstr>
      <vt:lpstr>功能</vt:lpstr>
      <vt:lpstr>功能</vt:lpstr>
      <vt:lpstr>功能</vt:lpstr>
      <vt:lpstr>功能</vt:lpstr>
      <vt:lpstr>功能</vt:lpstr>
      <vt:lpstr>功能</vt:lpstr>
      <vt:lpstr>功能</vt:lpstr>
      <vt:lpstr>功能</vt:lpstr>
      <vt:lpstr>功能</vt:lpstr>
      <vt:lpstr>功能</vt:lpstr>
      <vt:lpstr>功能</vt:lpstr>
      <vt:lpstr>功能</vt:lpstr>
      <vt:lpstr>       欢迎试用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中山大学</dc:title>
  <dc:creator>17943</dc:creator>
  <cp:lastModifiedBy> </cp:lastModifiedBy>
  <cp:revision>22</cp:revision>
  <dcterms:created xsi:type="dcterms:W3CDTF">2019-05-18T14:54:46Z</dcterms:created>
  <dcterms:modified xsi:type="dcterms:W3CDTF">2019-05-21T12:44:37Z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74065800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